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257" r:id="rId6"/>
    <p:sldId id="259"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37F8A0E-1A82-724F-A119-CC6F744103EC}" type="datetimeFigureOut">
              <a:rPr lang="en-US" smtClean="0"/>
              <a:t>11/3/2025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1F2DC5-5377-7041-9EF8-E9F25FA08612}" type="slidenum">
              <a:rPr lang="en-US" smtClean="0"/>
              <a:t>‹#›</a:t>
            </a:fld>
            <a:endParaRPr lang="en-US"/>
          </a:p>
        </p:txBody>
      </p:sp>
    </p:spTree>
    <p:extLst>
      <p:ext uri="{BB962C8B-B14F-4D97-AF65-F5344CB8AC3E}">
        <p14:creationId xmlns:p14="http://schemas.microsoft.com/office/powerpoint/2010/main" val="26387615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Garamond"/>
              </a:rPr>
              <a:t>Visual features</a:t>
            </a:r>
            <a:r>
              <a:rPr lang="en-US" b="1">
                <a:latin typeface="Garamond"/>
                <a:cs typeface="Arial" panose="020B0604020202020204" pitchFamily="34" charset="0"/>
              </a:rPr>
              <a:t>: </a:t>
            </a:r>
            <a:r>
              <a:rPr lang="en-US">
                <a:latin typeface="Garamond"/>
                <a:cs typeface="Arial" panose="020B0604020202020204" pitchFamily="34" charset="0"/>
              </a:rPr>
              <a:t>Bernini's </a:t>
            </a:r>
            <a:r>
              <a:rPr lang="en-US" i="1">
                <a:latin typeface="Garamond"/>
                <a:cs typeface="Arial" panose="020B0604020202020204" pitchFamily="34" charset="0"/>
              </a:rPr>
              <a:t>Apollo and Daphne</a:t>
            </a:r>
            <a:r>
              <a:rPr lang="en-US">
                <a:latin typeface="Garamond"/>
                <a:cs typeface="Arial" panose="020B0604020202020204" pitchFamily="34" charset="0"/>
              </a:rPr>
              <a:t> depicts a moment of metamorphosis, as Daphne's body transforms into a tree while she attempts to escape Apollo's grasp. The freestanding marble work invites the viewer to circle the sculpture and observe implied movement during the dramatic moment.  From the soft texture of human skin to the rough tree trunk and nearly transparent laurel leaves, Bernini adeptly manipulates stone to depict contrasting tactile experiences. </a:t>
            </a:r>
            <a:endParaRPr lang="en-US" i="0">
              <a:latin typeface="Garamond" panose="02020404030301010803" pitchFamily="18" charset="0"/>
              <a:cs typeface="Arial" panose="020B0604020202020204" pitchFamily="34" charset="0"/>
            </a:endParaRPr>
          </a:p>
          <a:p>
            <a:endParaRPr lang="en-US" b="1" i="0">
              <a:latin typeface="Garamond" panose="02020404030301010803" pitchFamily="18" charset="0"/>
              <a:cs typeface="Arial" panose="020B0604020202020204" pitchFamily="34" charset="0"/>
            </a:endParaRPr>
          </a:p>
          <a:p>
            <a:r>
              <a:rPr lang="en-US" b="1" i="0">
                <a:latin typeface="Garamond"/>
                <a:cs typeface="Arial" panose="020B0604020202020204" pitchFamily="34" charset="0"/>
              </a:rPr>
              <a:t>Contextual background: </a:t>
            </a:r>
            <a:r>
              <a:rPr lang="en-US">
                <a:latin typeface="Garamond"/>
                <a:cs typeface="Arial" panose="020B0604020202020204" pitchFamily="34" charset="0"/>
              </a:rPr>
              <a:t>As an iconic example of the Italian </a:t>
            </a:r>
            <a:r>
              <a:rPr lang="en-US" b="1">
                <a:latin typeface="Garamond"/>
                <a:cs typeface="Arial" panose="020B0604020202020204" pitchFamily="34" charset="0"/>
              </a:rPr>
              <a:t>Baroque</a:t>
            </a:r>
            <a:r>
              <a:rPr lang="en-US" i="1">
                <a:latin typeface="Garamond"/>
                <a:cs typeface="Arial" panose="020B0604020202020204" pitchFamily="34" charset="0"/>
              </a:rPr>
              <a:t>, Apollo and Daphne </a:t>
            </a:r>
            <a:r>
              <a:rPr lang="en-US">
                <a:latin typeface="Garamond"/>
                <a:cs typeface="Arial" panose="020B0604020202020204" pitchFamily="34" charset="0"/>
              </a:rPr>
              <a:t>includes the drama and movement typically associated with this period (Sophia Learning, n.d.). Whereas sculptures from the previous Renaissance era tended to be balanced and restrained, Bernini's Baroque works are known for their intense theatricality and innovative storytelling. Though this early Bernini work was sourced from the ancient mythological text Ovid's</a:t>
            </a:r>
            <a:r>
              <a:rPr lang="en-US" i="1">
                <a:latin typeface="Garamond"/>
                <a:cs typeface="Arial" panose="020B0604020202020204" pitchFamily="34" charset="0"/>
              </a:rPr>
              <a:t> Metamorphoses</a:t>
            </a:r>
            <a:r>
              <a:rPr lang="en-US">
                <a:latin typeface="Garamond"/>
                <a:cs typeface="Arial" panose="020B0604020202020204" pitchFamily="34" charset="0"/>
              </a:rPr>
              <a:t>, Bernini would later use his expertise to gain papal commissions and depict Christian narratives. </a:t>
            </a:r>
          </a:p>
          <a:p>
            <a:endParaRPr lang="en-US" b="0" i="0">
              <a:latin typeface="Garamond" panose="02020404030301010803" pitchFamily="18" charset="0"/>
              <a:cs typeface="Arial" panose="020B0604020202020204" pitchFamily="34" charset="0"/>
            </a:endParaRPr>
          </a:p>
          <a:p>
            <a:r>
              <a:rPr lang="en-US" b="1">
                <a:latin typeface="Garamond"/>
                <a:cs typeface="Arial" panose="020B0604020202020204" pitchFamily="34" charset="0"/>
              </a:rPr>
              <a:t>Art Historical Significance</a:t>
            </a:r>
            <a:r>
              <a:rPr lang="en-US" b="1" i="0">
                <a:latin typeface="Garamond"/>
                <a:cs typeface="Arial" panose="020B0604020202020204" pitchFamily="34" charset="0"/>
              </a:rPr>
              <a:t>: </a:t>
            </a:r>
            <a:r>
              <a:rPr lang="en-US">
                <a:latin typeface="Garamond"/>
                <a:cs typeface="Arial" panose="020B0604020202020204" pitchFamily="34" charset="0"/>
              </a:rPr>
              <a:t>Bernini's sculptures, particularly </a:t>
            </a:r>
            <a:r>
              <a:rPr lang="en-US" i="1">
                <a:latin typeface="Garamond"/>
                <a:cs typeface="Arial" panose="020B0604020202020204" pitchFamily="34" charset="0"/>
              </a:rPr>
              <a:t>Apollo and Daphne, </a:t>
            </a:r>
            <a:r>
              <a:rPr lang="en-US">
                <a:latin typeface="Garamond"/>
                <a:cs typeface="Arial" panose="020B0604020202020204" pitchFamily="34" charset="0"/>
              </a:rPr>
              <a:t>offer a dual visual experience of extreme realism and fantasy. By showing a myth at its climax, Bernini appeals to human imagination while still capturing lifelike details with near anatomical perfection. Bernini's sheer mastery of marble is emblematic of the Baroque period in Italy and an exemplary representation of how the human body was represented during this time of innovation </a:t>
            </a:r>
            <a:r>
              <a:rPr lang="en-US">
                <a:latin typeface="Garamond"/>
              </a:rPr>
              <a:t>(Sophia Learning, n.d.).</a:t>
            </a:r>
            <a:endParaRPr lang="en-US">
              <a:latin typeface="Garamond"/>
              <a:cs typeface="Arial" panose="020B0604020202020204" pitchFamily="34" charset="0"/>
            </a:endParaRPr>
          </a:p>
        </p:txBody>
      </p:sp>
      <p:sp>
        <p:nvSpPr>
          <p:cNvPr id="4" name="Slide Number Placeholder 3"/>
          <p:cNvSpPr>
            <a:spLocks noGrp="1"/>
          </p:cNvSpPr>
          <p:nvPr>
            <p:ph type="sldNum" sz="quarter" idx="5"/>
          </p:nvPr>
        </p:nvSpPr>
        <p:spPr/>
        <p:txBody>
          <a:bodyPr/>
          <a:lstStyle/>
          <a:p>
            <a:fld id="{A81F2DC5-5377-7041-9EF8-E9F25FA08612}" type="slidenum">
              <a:rPr lang="en-US" smtClean="0"/>
              <a:t>2</a:t>
            </a:fld>
            <a:endParaRPr lang="en-US"/>
          </a:p>
        </p:txBody>
      </p:sp>
    </p:spTree>
    <p:extLst>
      <p:ext uri="{BB962C8B-B14F-4D97-AF65-F5344CB8AC3E}">
        <p14:creationId xmlns:p14="http://schemas.microsoft.com/office/powerpoint/2010/main" val="521733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3CEE3-1A86-3FCF-F433-1E04E9EF85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BC89A22-E8E9-8A46-52DE-B1BB982D7D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1F4B9-C857-AC42-044E-A8DBB3973FE4}"/>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F0E46A57-350A-F778-4646-B73BDBB55D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A00529-98CE-C8A6-2C63-212C265E7C2D}"/>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3901405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99364-1A7B-83D1-84C2-60AC9490A3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456A2D-7CF5-3EFF-6CDA-0D2E4F6714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62E101-69EC-83B4-B1C8-3E203073F701}"/>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4961F575-A9B6-D058-49FA-321EF4B33B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185CA5-FDDD-C4D1-F2D7-0CF3A5A03E4D}"/>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3831538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208186-5B2B-DF49-AB91-D9CBB4E7B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3AD5CA-6E48-59C7-18CD-070003B2B7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3DA4D0-501E-E0F6-5DB4-5B81A97D36CF}"/>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461C95F8-677E-748D-583E-2731FC9D72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BFD189-77A8-C2F9-94C2-A93B040D361C}"/>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822808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BF4E480B-94D6-46F9-A2B6-B98D311FDC19}"/>
              </a:ext>
            </a:extLst>
          </p:cNvPr>
          <p:cNvGrpSpPr/>
          <p:nvPr/>
        </p:nvGrpSpPr>
        <p:grpSpPr>
          <a:xfrm>
            <a:off x="0" y="0"/>
            <a:ext cx="12191999" cy="6861600"/>
            <a:chOff x="1" y="0"/>
            <a:chExt cx="12191999" cy="6861600"/>
          </a:xfrm>
        </p:grpSpPr>
        <p:sp>
          <p:nvSpPr>
            <p:cNvPr id="10" name="Rectangle 9">
              <a:extLst>
                <a:ext uri="{FF2B5EF4-FFF2-40B4-BE49-F238E27FC236}">
                  <a16:creationId xmlns:a16="http://schemas.microsoft.com/office/drawing/2014/main" id="{07183CDE-91A1-40C3-8E80-66F89E1C2D53}"/>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1" name="Oval 10">
              <a:extLst>
                <a:ext uri="{FF2B5EF4-FFF2-40B4-BE49-F238E27FC236}">
                  <a16:creationId xmlns:a16="http://schemas.microsoft.com/office/drawing/2014/main" id="{A6756515-F9AA-46BD-8DD2-AA15BA492AC0}"/>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Oval 11">
              <a:extLst>
                <a:ext uri="{FF2B5EF4-FFF2-40B4-BE49-F238E27FC236}">
                  <a16:creationId xmlns:a16="http://schemas.microsoft.com/office/drawing/2014/main" id="{ABA365E2-8B71-408B-9092-0104216AC7AC}"/>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13" name="Group 12">
              <a:extLst>
                <a:ext uri="{FF2B5EF4-FFF2-40B4-BE49-F238E27FC236}">
                  <a16:creationId xmlns:a16="http://schemas.microsoft.com/office/drawing/2014/main" id="{BEDB8D7A-1BF6-4CDB-B93A-7736955F5043}"/>
                </a:ext>
              </a:extLst>
            </p:cNvPr>
            <p:cNvGrpSpPr>
              <a:grpSpLocks noChangeAspect="1"/>
            </p:cNvGrpSpPr>
            <p:nvPr/>
          </p:nvGrpSpPr>
          <p:grpSpPr>
            <a:xfrm>
              <a:off x="690092" y="0"/>
              <a:ext cx="10800000" cy="6858000"/>
              <a:chOff x="2328000" y="0"/>
              <a:chExt cx="2880000" cy="1440000"/>
            </a:xfrm>
          </p:grpSpPr>
          <p:sp>
            <p:nvSpPr>
              <p:cNvPr id="18" name="Rectangle 17">
                <a:extLst>
                  <a:ext uri="{FF2B5EF4-FFF2-40B4-BE49-F238E27FC236}">
                    <a16:creationId xmlns:a16="http://schemas.microsoft.com/office/drawing/2014/main" id="{5AACD774-5167-46C7-8A62-6E2FE4BE9469}"/>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06E0F2D8-452E-48F9-9912-C47EAEAE180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4" name="Group 13">
              <a:extLst>
                <a:ext uri="{FF2B5EF4-FFF2-40B4-BE49-F238E27FC236}">
                  <a16:creationId xmlns:a16="http://schemas.microsoft.com/office/drawing/2014/main" id="{91FBBF95-430B-427C-A6E8-DB899217FC00}"/>
                </a:ext>
              </a:extLst>
            </p:cNvPr>
            <p:cNvGrpSpPr>
              <a:grpSpLocks noChangeAspect="1"/>
            </p:cNvGrpSpPr>
            <p:nvPr/>
          </p:nvGrpSpPr>
          <p:grpSpPr>
            <a:xfrm rot="5400000">
              <a:off x="7048499" y="1714500"/>
              <a:ext cx="6858000" cy="3429000"/>
              <a:chOff x="0" y="0"/>
              <a:chExt cx="2880000" cy="1440000"/>
            </a:xfrm>
          </p:grpSpPr>
          <p:sp>
            <p:nvSpPr>
              <p:cNvPr id="16" name="Rectangle 15">
                <a:extLst>
                  <a:ext uri="{FF2B5EF4-FFF2-40B4-BE49-F238E27FC236}">
                    <a16:creationId xmlns:a16="http://schemas.microsoft.com/office/drawing/2014/main" id="{BEE64698-3ED2-4395-B7FC-65248E437E0A}"/>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7" name="Rectangle 16">
                <a:extLst>
                  <a:ext uri="{FF2B5EF4-FFF2-40B4-BE49-F238E27FC236}">
                    <a16:creationId xmlns:a16="http://schemas.microsoft.com/office/drawing/2014/main" id="{FE20B1E1-CE09-4C2A-A3FB-DB8026C54E9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5" name="Rectangle 14">
              <a:extLst>
                <a:ext uri="{FF2B5EF4-FFF2-40B4-BE49-F238E27FC236}">
                  <a16:creationId xmlns:a16="http://schemas.microsoft.com/office/drawing/2014/main" id="{0CB2405B-A907-48B3-906A-FB3573C0B282}"/>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0" name="Rectangle 19">
            <a:extLst>
              <a:ext uri="{FF2B5EF4-FFF2-40B4-BE49-F238E27FC236}">
                <a16:creationId xmlns:a16="http://schemas.microsoft.com/office/drawing/2014/main" id="{6DC8E2D9-6729-4614-8667-C1016D3182E4}"/>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CEEBB1-1A1F-4A2C-B805-719CF98F68AB}"/>
              </a:ext>
            </a:extLst>
          </p:cNvPr>
          <p:cNvSpPr>
            <a:spLocks noGrp="1"/>
          </p:cNvSpPr>
          <p:nvPr>
            <p:ph type="ctrTitle"/>
          </p:nvPr>
        </p:nvSpPr>
        <p:spPr>
          <a:xfrm>
            <a:off x="540000" y="540000"/>
            <a:ext cx="11090273" cy="3798000"/>
          </a:xfrm>
        </p:spPr>
        <p:txBody>
          <a:bodyPr anchor="b"/>
          <a:lstStyle>
            <a:lvl1pPr algn="l">
              <a:defRPr sz="8800"/>
            </a:lvl1pPr>
          </a:lstStyle>
          <a:p>
            <a:r>
              <a:rPr lang="en-US"/>
              <a:t>Click to edit Master title style</a:t>
            </a:r>
          </a:p>
        </p:txBody>
      </p:sp>
      <p:sp>
        <p:nvSpPr>
          <p:cNvPr id="3" name="Subtitle 2">
            <a:extLst>
              <a:ext uri="{FF2B5EF4-FFF2-40B4-BE49-F238E27FC236}">
                <a16:creationId xmlns:a16="http://schemas.microsoft.com/office/drawing/2014/main" id="{3D6CC87B-ED2D-4303-BD40-E7AF14C03EF1}"/>
              </a:ext>
            </a:extLst>
          </p:cNvPr>
          <p:cNvSpPr>
            <a:spLocks noGrp="1"/>
          </p:cNvSpPr>
          <p:nvPr>
            <p:ph type="subTitle" idx="1"/>
          </p:nvPr>
        </p:nvSpPr>
        <p:spPr>
          <a:xfrm>
            <a:off x="540000" y="4508500"/>
            <a:ext cx="7345362" cy="1800224"/>
          </a:xfrm>
        </p:spPr>
        <p:txBody>
          <a:bodyPr/>
          <a:lstStyle>
            <a:lvl1pPr marL="0" indent="0" algn="l">
              <a:buNone/>
              <a:defRPr sz="16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D880B4-5679-491C-963F-EC47B048C559}"/>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5" name="Footer Placeholder 4">
            <a:extLst>
              <a:ext uri="{FF2B5EF4-FFF2-40B4-BE49-F238E27FC236}">
                <a16:creationId xmlns:a16="http://schemas.microsoft.com/office/drawing/2014/main" id="{01865D6D-3F98-4BE8-A069-B964099028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0CD51D-8E06-4959-88C9-647415079FC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907360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67416F32-9D98-4340-82E8-E90CE00AD2AC}"/>
              </a:ext>
            </a:extLst>
          </p:cNvPr>
          <p:cNvGrpSpPr/>
          <p:nvPr/>
        </p:nvGrpSpPr>
        <p:grpSpPr>
          <a:xfrm flipV="1">
            <a:off x="0" y="-1"/>
            <a:ext cx="12191999" cy="6861601"/>
            <a:chOff x="0" y="-1"/>
            <a:chExt cx="12191999" cy="6861601"/>
          </a:xfrm>
        </p:grpSpPr>
        <p:sp>
          <p:nvSpPr>
            <p:cNvPr id="20" name="Rectangle 19">
              <a:extLst>
                <a:ext uri="{FF2B5EF4-FFF2-40B4-BE49-F238E27FC236}">
                  <a16:creationId xmlns:a16="http://schemas.microsoft.com/office/drawing/2014/main" id="{66375AB4-82BB-418F-A50F-6180F68724A4}"/>
                </a:ext>
              </a:extLst>
            </p:cNvPr>
            <p:cNvSpPr>
              <a:spLocks noChangeAspect="1"/>
            </p:cNvSpPr>
            <p:nvPr/>
          </p:nvSpPr>
          <p:spPr>
            <a:xfrm>
              <a:off x="0" y="0"/>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1" name="Oval 20">
              <a:extLst>
                <a:ext uri="{FF2B5EF4-FFF2-40B4-BE49-F238E27FC236}">
                  <a16:creationId xmlns:a16="http://schemas.microsoft.com/office/drawing/2014/main" id="{3FDD54B2-4A3F-4BFE-8FF0-82CA73F4AE8F}"/>
                </a:ext>
              </a:extLst>
            </p:cNvPr>
            <p:cNvSpPr>
              <a:spLocks noChangeAspect="1"/>
            </p:cNvSpPr>
            <p:nvPr/>
          </p:nvSpPr>
          <p:spPr>
            <a:xfrm>
              <a:off x="5750280" y="2148106"/>
              <a:ext cx="4320000" cy="4320000"/>
            </a:xfrm>
            <a:prstGeom prst="ellipse">
              <a:avLst/>
            </a:prstGeom>
            <a:solidFill>
              <a:schemeClr val="accent3">
                <a:alpha val="6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2" name="Oval 21">
              <a:extLst>
                <a:ext uri="{FF2B5EF4-FFF2-40B4-BE49-F238E27FC236}">
                  <a16:creationId xmlns:a16="http://schemas.microsoft.com/office/drawing/2014/main" id="{30876F96-77AB-4E72-B1D2-FA45F4E3C04D}"/>
                </a:ext>
              </a:extLst>
            </p:cNvPr>
            <p:cNvSpPr>
              <a:spLocks noChangeAspect="1"/>
            </p:cNvSpPr>
            <p:nvPr/>
          </p:nvSpPr>
          <p:spPr>
            <a:xfrm>
              <a:off x="0" y="0"/>
              <a:ext cx="6347046" cy="6347046"/>
            </a:xfrm>
            <a:prstGeom prst="ellipse">
              <a:avLst/>
            </a:prstGeom>
            <a:solidFill>
              <a:schemeClr val="accent3">
                <a:alpha val="2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23" name="Group 22">
              <a:extLst>
                <a:ext uri="{FF2B5EF4-FFF2-40B4-BE49-F238E27FC236}">
                  <a16:creationId xmlns:a16="http://schemas.microsoft.com/office/drawing/2014/main" id="{BB08A2E9-6518-449E-940B-8518A1D850BB}"/>
                </a:ext>
              </a:extLst>
            </p:cNvPr>
            <p:cNvGrpSpPr>
              <a:grpSpLocks noChangeAspect="1"/>
            </p:cNvGrpSpPr>
            <p:nvPr/>
          </p:nvGrpSpPr>
          <p:grpSpPr>
            <a:xfrm rot="10800000">
              <a:off x="0" y="-1"/>
              <a:ext cx="10800000" cy="6858000"/>
              <a:chOff x="2328000" y="0"/>
              <a:chExt cx="2880000" cy="1440000"/>
            </a:xfrm>
          </p:grpSpPr>
          <p:sp>
            <p:nvSpPr>
              <p:cNvPr id="28" name="Rectangle 27">
                <a:extLst>
                  <a:ext uri="{FF2B5EF4-FFF2-40B4-BE49-F238E27FC236}">
                    <a16:creationId xmlns:a16="http://schemas.microsoft.com/office/drawing/2014/main" id="{60A86BE0-76B3-4EA0-BA2D-05266013A814}"/>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9" name="Rectangle 28">
                <a:extLst>
                  <a:ext uri="{FF2B5EF4-FFF2-40B4-BE49-F238E27FC236}">
                    <a16:creationId xmlns:a16="http://schemas.microsoft.com/office/drawing/2014/main" id="{6BA13564-810C-4398-AA63-67B020811FCB}"/>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25" name="Rectangle 24">
              <a:extLst>
                <a:ext uri="{FF2B5EF4-FFF2-40B4-BE49-F238E27FC236}">
                  <a16:creationId xmlns:a16="http://schemas.microsoft.com/office/drawing/2014/main" id="{3555E1EF-6216-47FA-BBCA-7C0C8C2DAB8C}"/>
                </a:ext>
              </a:extLst>
            </p:cNvPr>
            <p:cNvSpPr>
              <a:spLocks noChangeAspect="1"/>
            </p:cNvSpPr>
            <p:nvPr/>
          </p:nvSpPr>
          <p:spPr>
            <a:xfrm rot="10800000">
              <a:off x="5602286" y="271887"/>
              <a:ext cx="6589713" cy="6589713"/>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32" name="Rectangle 31">
            <a:extLst>
              <a:ext uri="{FF2B5EF4-FFF2-40B4-BE49-F238E27FC236}">
                <a16:creationId xmlns:a16="http://schemas.microsoft.com/office/drawing/2014/main" id="{D8D85657-6A77-4466-887F-EE948B9CD2B2}"/>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C5D35498-B0C3-40BD-9407-6D0C0587E5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492F85E-0893-4D8C-816A-5193CC6DC9C0}"/>
              </a:ext>
            </a:extLst>
          </p:cNvPr>
          <p:cNvSpPr>
            <a:spLocks noGrp="1"/>
          </p:cNvSpPr>
          <p:nvPr>
            <p:ph idx="1"/>
          </p:nvPr>
        </p:nvSpPr>
        <p:spPr/>
        <p:txBody>
          <a:bodyPr/>
          <a:lstStyle>
            <a:lvl1pPr marL="270000">
              <a:defRPr/>
            </a:lvl1pPr>
            <a:lvl2pPr>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46A9C-9655-49F5-85B3-A8A37F4F5A8F}"/>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5" name="Footer Placeholder 4">
            <a:extLst>
              <a:ext uri="{FF2B5EF4-FFF2-40B4-BE49-F238E27FC236}">
                <a16:creationId xmlns:a16="http://schemas.microsoft.com/office/drawing/2014/main" id="{72EF896C-71D7-487F-A1B9-CBBE6DF4D6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8228E8-7B8A-4153-BEB2-BD5A69F2513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092655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E54407D-DBA4-414C-ACA5-30D7B87C652B}"/>
              </a:ext>
            </a:extLst>
          </p:cNvPr>
          <p:cNvGrpSpPr/>
          <p:nvPr/>
        </p:nvGrpSpPr>
        <p:grpSpPr>
          <a:xfrm>
            <a:off x="0" y="0"/>
            <a:ext cx="12192000" cy="6858000"/>
            <a:chOff x="0" y="0"/>
            <a:chExt cx="12192000" cy="6858000"/>
          </a:xfrm>
        </p:grpSpPr>
        <p:sp>
          <p:nvSpPr>
            <p:cNvPr id="7" name="Rectangle 6">
              <a:extLst>
                <a:ext uri="{FF2B5EF4-FFF2-40B4-BE49-F238E27FC236}">
                  <a16:creationId xmlns:a16="http://schemas.microsoft.com/office/drawing/2014/main" id="{6BD518BC-8E44-4DAA-A8B9-2CFBD91DCDCD}"/>
                </a:ext>
              </a:extLst>
            </p:cNvPr>
            <p:cNvSpPr/>
            <p:nvPr/>
          </p:nvSpPr>
          <p:spPr>
            <a:xfrm rot="10800000" flipH="1">
              <a:off x="0" y="2019649"/>
              <a:ext cx="4838350" cy="483835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67C3660-39CD-431D-8E64-37508FFEAC96}"/>
                </a:ext>
              </a:extLst>
            </p:cNvPr>
            <p:cNvGrpSpPr>
              <a:grpSpLocks noChangeAspect="1"/>
            </p:cNvGrpSpPr>
            <p:nvPr/>
          </p:nvGrpSpPr>
          <p:grpSpPr>
            <a:xfrm>
              <a:off x="5603875" y="0"/>
              <a:ext cx="6521820" cy="3260910"/>
              <a:chOff x="0" y="0"/>
              <a:chExt cx="2880000" cy="1440000"/>
            </a:xfrm>
          </p:grpSpPr>
          <p:sp>
            <p:nvSpPr>
              <p:cNvPr id="9" name="Rectangle 8">
                <a:extLst>
                  <a:ext uri="{FF2B5EF4-FFF2-40B4-BE49-F238E27FC236}">
                    <a16:creationId xmlns:a16="http://schemas.microsoft.com/office/drawing/2014/main" id="{C4CCE569-E461-438A-A235-B96A542AF82F}"/>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3F9DF1F-1F74-476C-AD41-22AC3F8A65A0}"/>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EBE49ED5-9713-43D1-AE9E-3F9FE5574077}"/>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1A2854-1482-4441-85EA-D7B9F3EF56D2}"/>
                </a:ext>
              </a:extLst>
            </p:cNvPr>
            <p:cNvSpPr>
              <a:spLocks noChangeAspect="1"/>
            </p:cNvSpPr>
            <p:nvPr/>
          </p:nvSpPr>
          <p:spPr>
            <a:xfrm>
              <a:off x="494887" y="2538000"/>
              <a:ext cx="4320000" cy="4320000"/>
            </a:xfrm>
            <a:prstGeom prst="ellipse">
              <a:avLst/>
            </a:prstGeom>
            <a:solidFill>
              <a:schemeClr val="accent2">
                <a:alpha val="20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FED36A6D-894D-44DA-851C-345A414F3F68}"/>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D36F1DF-CD42-4695-A7D0-2F5B193057E9}"/>
              </a:ext>
            </a:extLst>
          </p:cNvPr>
          <p:cNvSpPr>
            <a:spLocks noGrp="1"/>
          </p:cNvSpPr>
          <p:nvPr>
            <p:ph type="title"/>
          </p:nvPr>
        </p:nvSpPr>
        <p:spPr>
          <a:xfrm>
            <a:off x="540000" y="540000"/>
            <a:ext cx="7345362" cy="5768725"/>
          </a:xfrm>
        </p:spPr>
        <p:txBody>
          <a:bodyPr anchor="t"/>
          <a:lstStyle>
            <a:lvl1pPr>
              <a:defRPr sz="8800"/>
            </a:lvl1pPr>
          </a:lstStyle>
          <a:p>
            <a:r>
              <a:rPr lang="en-US"/>
              <a:t>Click to edit Master title style</a:t>
            </a:r>
          </a:p>
        </p:txBody>
      </p:sp>
      <p:sp>
        <p:nvSpPr>
          <p:cNvPr id="3" name="Text Placeholder 2">
            <a:extLst>
              <a:ext uri="{FF2B5EF4-FFF2-40B4-BE49-F238E27FC236}">
                <a16:creationId xmlns:a16="http://schemas.microsoft.com/office/drawing/2014/main" id="{FA549160-0F86-4FCA-8718-6980E99C7938}"/>
              </a:ext>
            </a:extLst>
          </p:cNvPr>
          <p:cNvSpPr>
            <a:spLocks noGrp="1"/>
          </p:cNvSpPr>
          <p:nvPr>
            <p:ph type="body" idx="1"/>
          </p:nvPr>
        </p:nvSpPr>
        <p:spPr>
          <a:xfrm>
            <a:off x="8075612" y="540000"/>
            <a:ext cx="3565523" cy="5768725"/>
          </a:xfrm>
        </p:spPr>
        <p:txBody>
          <a:bodyPr anchor="t"/>
          <a:lstStyle>
            <a:lvl1pPr marL="0" indent="0">
              <a:buNone/>
              <a:defRPr sz="18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5C6CBB-DABA-4F2E-8574-46747E15EA1A}"/>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5" name="Footer Placeholder 4">
            <a:extLst>
              <a:ext uri="{FF2B5EF4-FFF2-40B4-BE49-F238E27FC236}">
                <a16:creationId xmlns:a16="http://schemas.microsoft.com/office/drawing/2014/main" id="{8FAF86BC-9ECC-439C-BF2E-F0B7EF193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742552-C4C9-44EE-B7CB-5A652393BA20}"/>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888504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5774299-531D-4CAC-881D-7EB68BC99FCC}"/>
              </a:ext>
            </a:extLst>
          </p:cNvPr>
          <p:cNvGrpSpPr/>
          <p:nvPr/>
        </p:nvGrpSpPr>
        <p:grpSpPr>
          <a:xfrm>
            <a:off x="0" y="-3"/>
            <a:ext cx="12192000" cy="6858003"/>
            <a:chOff x="0" y="-3"/>
            <a:chExt cx="12192000" cy="6858003"/>
          </a:xfrm>
        </p:grpSpPr>
        <p:sp useBgFill="1">
          <p:nvSpPr>
            <p:cNvPr id="9" name="Rectangle 8">
              <a:extLst>
                <a:ext uri="{FF2B5EF4-FFF2-40B4-BE49-F238E27FC236}">
                  <a16:creationId xmlns:a16="http://schemas.microsoft.com/office/drawing/2014/main" id="{A17676CF-DDCC-48C1-AC68-CDA0B9E47FD8}"/>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052D363-F6F5-455B-A2F2-A12B30CEE528}"/>
                </a:ext>
              </a:extLst>
            </p:cNvPr>
            <p:cNvGrpSpPr>
              <a:grpSpLocks noChangeAspect="1"/>
            </p:cNvGrpSpPr>
            <p:nvPr/>
          </p:nvGrpSpPr>
          <p:grpSpPr>
            <a:xfrm>
              <a:off x="672000" y="-3"/>
              <a:ext cx="11520000" cy="5760000"/>
              <a:chOff x="5981700" y="-1"/>
              <a:chExt cx="6042660" cy="3021330"/>
            </a:xfrm>
          </p:grpSpPr>
          <p:sp>
            <p:nvSpPr>
              <p:cNvPr id="17" name="Rectangle 16">
                <a:extLst>
                  <a:ext uri="{FF2B5EF4-FFF2-40B4-BE49-F238E27FC236}">
                    <a16:creationId xmlns:a16="http://schemas.microsoft.com/office/drawing/2014/main" id="{D0C396B8-00CA-4AE9-A0A5-B4E2B2A2AC07}"/>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6660166-3107-4058-A259-59B0527306BD}"/>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a:extLst>
                <a:ext uri="{FF2B5EF4-FFF2-40B4-BE49-F238E27FC236}">
                  <a16:creationId xmlns:a16="http://schemas.microsoft.com/office/drawing/2014/main" id="{42BE934E-3063-4D0F-AFDE-68D58D336CBE}"/>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039660FA-744A-4CB3-9BED-C59793E3BF32}"/>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313EEC-733B-4019-8A0B-3FA768B8DB7A}"/>
                </a:ext>
              </a:extLst>
            </p:cNvPr>
            <p:cNvGrpSpPr/>
            <p:nvPr/>
          </p:nvGrpSpPr>
          <p:grpSpPr>
            <a:xfrm rot="10800000">
              <a:off x="1" y="2948940"/>
              <a:ext cx="7818118" cy="3909059"/>
              <a:chOff x="0" y="0"/>
              <a:chExt cx="2880000" cy="1440000"/>
            </a:xfrm>
          </p:grpSpPr>
          <p:sp>
            <p:nvSpPr>
              <p:cNvPr id="15" name="Rectangle 14">
                <a:extLst>
                  <a:ext uri="{FF2B5EF4-FFF2-40B4-BE49-F238E27FC236}">
                    <a16:creationId xmlns:a16="http://schemas.microsoft.com/office/drawing/2014/main" id="{421FE91F-780C-4ABD-ADE8-0EFDB7196A10}"/>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09EA389-EE78-4475-A390-5EDED23C2D68}"/>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5E492A94-8867-4C62-9D40-4023C41E0AF8}"/>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A3DAD7C5-BA12-4557-8BC4-72C69B0D59DD}"/>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54412EC-56C0-4009-B2E3-D63F9EECB9D4}"/>
              </a:ext>
            </a:extLst>
          </p:cNvPr>
          <p:cNvSpPr>
            <a:spLocks noGrp="1"/>
          </p:cNvSpPr>
          <p:nvPr>
            <p:ph type="title"/>
          </p:nvPr>
        </p:nvSpPr>
        <p:spPr>
          <a:xfrm>
            <a:off x="540000" y="539999"/>
            <a:ext cx="11090275" cy="12096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B70C84F-F3B7-4BF4-A328-BCF5ADD32944}"/>
              </a:ext>
            </a:extLst>
          </p:cNvPr>
          <p:cNvSpPr>
            <a:spLocks noGrp="1"/>
          </p:cNvSpPr>
          <p:nvPr>
            <p:ph sz="half" idx="1"/>
          </p:nvPr>
        </p:nvSpPr>
        <p:spPr>
          <a:xfrm>
            <a:off x="54000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919CD5-DBB4-4749-980D-B5B40ECB67B9}"/>
              </a:ext>
            </a:extLst>
          </p:cNvPr>
          <p:cNvSpPr>
            <a:spLocks noGrp="1"/>
          </p:cNvSpPr>
          <p:nvPr>
            <p:ph sz="half" idx="2"/>
          </p:nvPr>
        </p:nvSpPr>
        <p:spPr>
          <a:xfrm>
            <a:off x="6203950" y="1929600"/>
            <a:ext cx="5437186" cy="438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BCFC378-6572-43DF-8344-59DE8122CD12}"/>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6" name="Footer Placeholder 5">
            <a:extLst>
              <a:ext uri="{FF2B5EF4-FFF2-40B4-BE49-F238E27FC236}">
                <a16:creationId xmlns:a16="http://schemas.microsoft.com/office/drawing/2014/main" id="{36967A14-246A-4DDF-865C-68F6E16906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674B6D-E110-478C-94B9-2F8199E586DC}"/>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85801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130F7E5-A40E-4C9C-8E4F-3935B9182C4A}"/>
              </a:ext>
            </a:extLst>
          </p:cNvPr>
          <p:cNvGrpSpPr/>
          <p:nvPr/>
        </p:nvGrpSpPr>
        <p:grpSpPr>
          <a:xfrm>
            <a:off x="0" y="-2"/>
            <a:ext cx="12191999" cy="6858001"/>
            <a:chOff x="0" y="-2"/>
            <a:chExt cx="12191999" cy="6858001"/>
          </a:xfrm>
        </p:grpSpPr>
        <p:sp>
          <p:nvSpPr>
            <p:cNvPr id="12" name="Rectangle 11">
              <a:extLst>
                <a:ext uri="{FF2B5EF4-FFF2-40B4-BE49-F238E27FC236}">
                  <a16:creationId xmlns:a16="http://schemas.microsoft.com/office/drawing/2014/main" id="{AE67B504-02A7-4203-87D0-07D333D71917}"/>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DA1158F3-E1C3-400D-8505-628DB94365CE}"/>
                </a:ext>
              </a:extLst>
            </p:cNvPr>
            <p:cNvGrpSpPr/>
            <p:nvPr/>
          </p:nvGrpSpPr>
          <p:grpSpPr>
            <a:xfrm rot="16200000">
              <a:off x="2295528" y="-2295528"/>
              <a:ext cx="6858000" cy="11449051"/>
              <a:chOff x="0" y="2333625"/>
              <a:chExt cx="9515474" cy="3766109"/>
            </a:xfrm>
          </p:grpSpPr>
          <p:sp>
            <p:nvSpPr>
              <p:cNvPr id="23" name="Rectangle 22">
                <a:extLst>
                  <a:ext uri="{FF2B5EF4-FFF2-40B4-BE49-F238E27FC236}">
                    <a16:creationId xmlns:a16="http://schemas.microsoft.com/office/drawing/2014/main" id="{0AEADDCE-3295-4F24-8700-C93B5457C2B7}"/>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1F95C76A-5429-458C-BC9D-E1053EF7B84F}"/>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3D0E8A42-259A-43FA-B284-B459D7364097}"/>
                </a:ext>
              </a:extLst>
            </p:cNvPr>
            <p:cNvGrpSpPr>
              <a:grpSpLocks noChangeAspect="1"/>
            </p:cNvGrpSpPr>
            <p:nvPr/>
          </p:nvGrpSpPr>
          <p:grpSpPr>
            <a:xfrm rot="5400000">
              <a:off x="3583369" y="-3583369"/>
              <a:ext cx="4713262" cy="11880000"/>
              <a:chOff x="1" y="0"/>
              <a:chExt cx="8305797" cy="6858000"/>
            </a:xfrm>
          </p:grpSpPr>
          <p:sp>
            <p:nvSpPr>
              <p:cNvPr id="21" name="Rectangle 20">
                <a:extLst>
                  <a:ext uri="{FF2B5EF4-FFF2-40B4-BE49-F238E27FC236}">
                    <a16:creationId xmlns:a16="http://schemas.microsoft.com/office/drawing/2014/main" id="{7900B4F1-619C-4C0E-B749-1843F22C946A}"/>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E6F70BB-DCCC-4CF0-B5BB-95A965A99947}"/>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83E6C50C-C1DA-44E1-B254-3B7228879DCD}"/>
                </a:ext>
              </a:extLst>
            </p:cNvPr>
            <p:cNvGrpSpPr/>
            <p:nvPr/>
          </p:nvGrpSpPr>
          <p:grpSpPr>
            <a:xfrm>
              <a:off x="2676525" y="0"/>
              <a:ext cx="9515473" cy="3766109"/>
              <a:chOff x="2333625" y="2433367"/>
              <a:chExt cx="9897159" cy="3766109"/>
            </a:xfrm>
          </p:grpSpPr>
          <p:sp>
            <p:nvSpPr>
              <p:cNvPr id="19" name="Rectangle 18">
                <a:extLst>
                  <a:ext uri="{FF2B5EF4-FFF2-40B4-BE49-F238E27FC236}">
                    <a16:creationId xmlns:a16="http://schemas.microsoft.com/office/drawing/2014/main" id="{DFC6EEED-A40A-4D1C-BE6B-11DD62770607}"/>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7FF3FB-FDFC-4659-A7D6-ABED74010E82}"/>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51548ED5-6668-4672-88DC-40E92508ACA2}"/>
                </a:ext>
              </a:extLst>
            </p:cNvPr>
            <p:cNvGrpSpPr/>
            <p:nvPr/>
          </p:nvGrpSpPr>
          <p:grpSpPr>
            <a:xfrm>
              <a:off x="0" y="0"/>
              <a:ext cx="9515473" cy="3766109"/>
              <a:chOff x="0" y="2333625"/>
              <a:chExt cx="9515473" cy="3766109"/>
            </a:xfrm>
          </p:grpSpPr>
          <p:sp>
            <p:nvSpPr>
              <p:cNvPr id="17" name="Rectangle 16">
                <a:extLst>
                  <a:ext uri="{FF2B5EF4-FFF2-40B4-BE49-F238E27FC236}">
                    <a16:creationId xmlns:a16="http://schemas.microsoft.com/office/drawing/2014/main" id="{975AE1B2-E73F-4E6E-AAFB-FB1C02684D3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750F2D6-C0E1-4AFE-AB87-083292737609}"/>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5" name="Rectangle 24">
            <a:extLst>
              <a:ext uri="{FF2B5EF4-FFF2-40B4-BE49-F238E27FC236}">
                <a16:creationId xmlns:a16="http://schemas.microsoft.com/office/drawing/2014/main" id="{4ECC0D66-F2BE-4BF4-87F6-CE618B5C8916}"/>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9A0BCA11-08C2-4C9A-B0A3-31C9051CDF9E}"/>
              </a:ext>
            </a:extLst>
          </p:cNvPr>
          <p:cNvSpPr>
            <a:spLocks noGrp="1"/>
          </p:cNvSpPr>
          <p:nvPr>
            <p:ph type="title"/>
          </p:nvPr>
        </p:nvSpPr>
        <p:spPr>
          <a:xfrm>
            <a:off x="540000" y="539999"/>
            <a:ext cx="11090273" cy="1210396"/>
          </a:xfrm>
        </p:spPr>
        <p:txBody>
          <a:bodyPr>
            <a:normAutofit/>
          </a:bodyPr>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62CEB0-C969-40EA-A5E2-8D875E28A6B6}"/>
              </a:ext>
            </a:extLst>
          </p:cNvPr>
          <p:cNvSpPr>
            <a:spLocks noGrp="1"/>
          </p:cNvSpPr>
          <p:nvPr>
            <p:ph type="body" idx="1"/>
          </p:nvPr>
        </p:nvSpPr>
        <p:spPr>
          <a:xfrm>
            <a:off x="540000" y="1929783"/>
            <a:ext cx="5448052" cy="792161"/>
          </a:xfrm>
        </p:spPr>
        <p:txBody>
          <a:bodyPr anchor="b"/>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0F41A6-112E-4305-A0BA-6E119A77AC10}"/>
              </a:ext>
            </a:extLst>
          </p:cNvPr>
          <p:cNvSpPr>
            <a:spLocks noGrp="1"/>
          </p:cNvSpPr>
          <p:nvPr>
            <p:ph sz="half" idx="2"/>
          </p:nvPr>
        </p:nvSpPr>
        <p:spPr>
          <a:xfrm>
            <a:off x="54000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C672C5-31B9-443B-8DEE-5523646891F7}"/>
              </a:ext>
            </a:extLst>
          </p:cNvPr>
          <p:cNvSpPr>
            <a:spLocks noGrp="1"/>
          </p:cNvSpPr>
          <p:nvPr>
            <p:ph type="body" sz="quarter" idx="3"/>
          </p:nvPr>
        </p:nvSpPr>
        <p:spPr>
          <a:xfrm>
            <a:off x="6203949" y="1929782"/>
            <a:ext cx="5437187" cy="792000"/>
          </a:xfrm>
        </p:spPr>
        <p:txBody>
          <a:bodyPr anchor="b"/>
          <a:lstStyle>
            <a:lvl1pPr marL="0" indent="0">
              <a:buNone/>
              <a:defRPr sz="1600" b="0"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D18B9D-8B21-4249-A3AD-8FBE48F0F55B}"/>
              </a:ext>
            </a:extLst>
          </p:cNvPr>
          <p:cNvSpPr>
            <a:spLocks noGrp="1"/>
          </p:cNvSpPr>
          <p:nvPr>
            <p:ph sz="quarter" idx="4"/>
          </p:nvPr>
        </p:nvSpPr>
        <p:spPr>
          <a:xfrm>
            <a:off x="6203950" y="2937844"/>
            <a:ext cx="5437186" cy="3376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B60881-13B2-4064-84FB-6D071F36C433}"/>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8" name="Footer Placeholder 7">
            <a:extLst>
              <a:ext uri="{FF2B5EF4-FFF2-40B4-BE49-F238E27FC236}">
                <a16:creationId xmlns:a16="http://schemas.microsoft.com/office/drawing/2014/main" id="{249FCE5D-D5EF-485D-97FA-2614FF9642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F204FC-4F66-417C-8E4B-74772ED057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6907346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521FD20-B9D4-4FD1-9AAD-F4157555AD62}"/>
              </a:ext>
            </a:extLst>
          </p:cNvPr>
          <p:cNvGrpSpPr/>
          <p:nvPr/>
        </p:nvGrpSpPr>
        <p:grpSpPr>
          <a:xfrm rot="10800000">
            <a:off x="1392000" y="0"/>
            <a:ext cx="10800000" cy="6858000"/>
            <a:chOff x="0" y="0"/>
            <a:chExt cx="10800000" cy="6858000"/>
          </a:xfrm>
        </p:grpSpPr>
        <p:sp>
          <p:nvSpPr>
            <p:cNvPr id="15" name="Rectangle 14">
              <a:extLst>
                <a:ext uri="{FF2B5EF4-FFF2-40B4-BE49-F238E27FC236}">
                  <a16:creationId xmlns:a16="http://schemas.microsoft.com/office/drawing/2014/main" id="{27477A35-8424-45D6-A66E-8ACFA6C405B5}"/>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8BFBA1CE-E9AC-40C0-A7F9-E5671F5FEF9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D0C2729A-59F8-46A4-9AAA-7665E5966E2D}"/>
              </a:ext>
            </a:extLst>
          </p:cNvPr>
          <p:cNvGrpSpPr>
            <a:grpSpLocks noChangeAspect="1"/>
          </p:cNvGrpSpPr>
          <p:nvPr/>
        </p:nvGrpSpPr>
        <p:grpSpPr>
          <a:xfrm rot="16200000" flipH="1">
            <a:off x="-1714500" y="1714500"/>
            <a:ext cx="6858000" cy="3429000"/>
            <a:chOff x="0" y="0"/>
            <a:chExt cx="2880000" cy="1440000"/>
          </a:xfrm>
        </p:grpSpPr>
        <p:sp>
          <p:nvSpPr>
            <p:cNvPr id="13" name="Rectangle 12">
              <a:extLst>
                <a:ext uri="{FF2B5EF4-FFF2-40B4-BE49-F238E27FC236}">
                  <a16:creationId xmlns:a16="http://schemas.microsoft.com/office/drawing/2014/main" id="{83EBBB96-590D-4704-87AD-A00AE2424DE8}"/>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889BAB7D-5298-40B9-910B-136D0C6A9934}"/>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2" name="Rectangle 11">
            <a:extLst>
              <a:ext uri="{FF2B5EF4-FFF2-40B4-BE49-F238E27FC236}">
                <a16:creationId xmlns:a16="http://schemas.microsoft.com/office/drawing/2014/main" id="{F323EA00-E168-4864-883B-358A7CDF9153}"/>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CA4F2DFA-2F27-43FB-B08C-0787FA44B0D1}"/>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9" name="Rectangle 18">
            <a:extLst>
              <a:ext uri="{FF2B5EF4-FFF2-40B4-BE49-F238E27FC236}">
                <a16:creationId xmlns:a16="http://schemas.microsoft.com/office/drawing/2014/main" id="{7D750354-CD8D-4A3B-A7AC-04622BCB0499}"/>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F3ED3C6-DA43-4D1C-9056-407A4FB1C6AB}"/>
              </a:ext>
            </a:extLst>
          </p:cNvPr>
          <p:cNvSpPr>
            <a:spLocks noGrp="1"/>
          </p:cNvSpPr>
          <p:nvPr>
            <p:ph type="title"/>
          </p:nvPr>
        </p:nvSpPr>
        <p:spPr>
          <a:xfrm>
            <a:off x="550863" y="549276"/>
            <a:ext cx="11090275" cy="5759450"/>
          </a:xfrm>
        </p:spPr>
        <p:txBody>
          <a:bodyPr/>
          <a:lstStyle>
            <a:lvl1pPr>
              <a:defRPr sz="8800"/>
            </a:lvl1pPr>
          </a:lstStyle>
          <a:p>
            <a:r>
              <a:rPr lang="en-US"/>
              <a:t>Click to edit Master title style</a:t>
            </a:r>
          </a:p>
        </p:txBody>
      </p:sp>
      <p:sp>
        <p:nvSpPr>
          <p:cNvPr id="3" name="Date Placeholder 2">
            <a:extLst>
              <a:ext uri="{FF2B5EF4-FFF2-40B4-BE49-F238E27FC236}">
                <a16:creationId xmlns:a16="http://schemas.microsoft.com/office/drawing/2014/main" id="{720CEB41-E921-45ED-951A-861E31E01336}"/>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4" name="Footer Placeholder 3">
            <a:extLst>
              <a:ext uri="{FF2B5EF4-FFF2-40B4-BE49-F238E27FC236}">
                <a16:creationId xmlns:a16="http://schemas.microsoft.com/office/drawing/2014/main" id="{8F6B422D-769C-4E63-8763-ABBB885007E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38FB6F-2D68-40C0-B628-142011F34A01}"/>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281612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ED88E92-14F3-4B58-9E48-1D79E139A89E}"/>
              </a:ext>
            </a:extLst>
          </p:cNvPr>
          <p:cNvGrpSpPr/>
          <p:nvPr/>
        </p:nvGrpSpPr>
        <p:grpSpPr>
          <a:xfrm>
            <a:off x="0" y="0"/>
            <a:ext cx="12191999" cy="6861600"/>
            <a:chOff x="1" y="0"/>
            <a:chExt cx="12191999" cy="6861600"/>
          </a:xfrm>
        </p:grpSpPr>
        <p:sp>
          <p:nvSpPr>
            <p:cNvPr id="6" name="Rectangle 5">
              <a:extLst>
                <a:ext uri="{FF2B5EF4-FFF2-40B4-BE49-F238E27FC236}">
                  <a16:creationId xmlns:a16="http://schemas.microsoft.com/office/drawing/2014/main" id="{A6466AE7-32B6-4334-AF41-B9387E6726C5}"/>
                </a:ext>
              </a:extLst>
            </p:cNvPr>
            <p:cNvSpPr>
              <a:spLocks noChangeAspect="1"/>
            </p:cNvSpPr>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7" name="Oval 6">
              <a:extLst>
                <a:ext uri="{FF2B5EF4-FFF2-40B4-BE49-F238E27FC236}">
                  <a16:creationId xmlns:a16="http://schemas.microsoft.com/office/drawing/2014/main" id="{659C09F8-90CD-443F-9AA1-D08C56A605BB}"/>
                </a:ext>
              </a:extLst>
            </p:cNvPr>
            <p:cNvSpPr>
              <a:spLocks noChangeAspect="1"/>
            </p:cNvSpPr>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Oval 7">
              <a:extLst>
                <a:ext uri="{FF2B5EF4-FFF2-40B4-BE49-F238E27FC236}">
                  <a16:creationId xmlns:a16="http://schemas.microsoft.com/office/drawing/2014/main" id="{DC7304AB-BE7D-45AC-A876-4A24543AE5B3}"/>
                </a:ext>
              </a:extLst>
            </p:cNvPr>
            <p:cNvSpPr>
              <a:spLocks noChangeAspect="1"/>
            </p:cNvSpPr>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9" name="Group 8">
              <a:extLst>
                <a:ext uri="{FF2B5EF4-FFF2-40B4-BE49-F238E27FC236}">
                  <a16:creationId xmlns:a16="http://schemas.microsoft.com/office/drawing/2014/main" id="{8E11922B-DDB3-46D7-B1BD-C1CCDB3C42E3}"/>
                </a:ext>
              </a:extLst>
            </p:cNvPr>
            <p:cNvGrpSpPr>
              <a:grpSpLocks noChangeAspect="1"/>
            </p:cNvGrpSpPr>
            <p:nvPr/>
          </p:nvGrpSpPr>
          <p:grpSpPr>
            <a:xfrm>
              <a:off x="690092" y="0"/>
              <a:ext cx="10800000" cy="6858000"/>
              <a:chOff x="2328000" y="0"/>
              <a:chExt cx="2880000" cy="1440000"/>
            </a:xfrm>
          </p:grpSpPr>
          <p:sp>
            <p:nvSpPr>
              <p:cNvPr id="14" name="Rectangle 13">
                <a:extLst>
                  <a:ext uri="{FF2B5EF4-FFF2-40B4-BE49-F238E27FC236}">
                    <a16:creationId xmlns:a16="http://schemas.microsoft.com/office/drawing/2014/main" id="{C580F8F6-E662-4BCD-AC9C-7E5DDBD5A773}"/>
                  </a:ext>
                </a:extLst>
              </p:cNvPr>
              <p:cNvSpPr/>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9A333FE5-ADB0-48EE-A1A6-9AA36DA343A2}"/>
                  </a:ext>
                </a:extLst>
              </p:cNvPr>
              <p:cNvSpPr/>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0B09CD4F-6DF4-48AA-BD35-23E3F2A643F7}"/>
                </a:ext>
              </a:extLst>
            </p:cNvPr>
            <p:cNvGrpSpPr>
              <a:grpSpLocks noChangeAspect="1"/>
            </p:cNvGrpSpPr>
            <p:nvPr/>
          </p:nvGrpSpPr>
          <p:grpSpPr>
            <a:xfrm rot="5400000">
              <a:off x="7048499" y="1714500"/>
              <a:ext cx="6858000" cy="3429000"/>
              <a:chOff x="0" y="0"/>
              <a:chExt cx="2880000" cy="1440000"/>
            </a:xfrm>
          </p:grpSpPr>
          <p:sp>
            <p:nvSpPr>
              <p:cNvPr id="12" name="Rectangle 11">
                <a:extLst>
                  <a:ext uri="{FF2B5EF4-FFF2-40B4-BE49-F238E27FC236}">
                    <a16:creationId xmlns:a16="http://schemas.microsoft.com/office/drawing/2014/main" id="{02223219-ACCC-42F2-A1B4-E3C8C8AB12A4}"/>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510B0E9-9BA0-4357-9E04-554C19BAAC8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1" name="Rectangle 10">
              <a:extLst>
                <a:ext uri="{FF2B5EF4-FFF2-40B4-BE49-F238E27FC236}">
                  <a16:creationId xmlns:a16="http://schemas.microsoft.com/office/drawing/2014/main" id="{DF06DA80-525A-4C9E-A441-50630AA772A4}"/>
                </a:ext>
              </a:extLst>
            </p:cNvPr>
            <p:cNvSpPr>
              <a:spLocks noChangeAspect="1"/>
            </p:cNvSpPr>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6" name="Rectangle 15">
            <a:extLst>
              <a:ext uri="{FF2B5EF4-FFF2-40B4-BE49-F238E27FC236}">
                <a16:creationId xmlns:a16="http://schemas.microsoft.com/office/drawing/2014/main" id="{E841E027-8E53-4FEB-8605-2124D85731CA}"/>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Date Placeholder 1">
            <a:extLst>
              <a:ext uri="{FF2B5EF4-FFF2-40B4-BE49-F238E27FC236}">
                <a16:creationId xmlns:a16="http://schemas.microsoft.com/office/drawing/2014/main" id="{7DD871A2-AE80-4408-AA95-DC60D132E9E3}"/>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3" name="Footer Placeholder 2">
            <a:extLst>
              <a:ext uri="{FF2B5EF4-FFF2-40B4-BE49-F238E27FC236}">
                <a16:creationId xmlns:a16="http://schemas.microsoft.com/office/drawing/2014/main" id="{DDD122A1-7B97-4979-B319-1CE0A4A497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209A76-7DCD-477A-A6BA-EEA63FF94082}"/>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787648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D5C0F5C-A529-490C-8941-78F10C6A00D3}"/>
              </a:ext>
            </a:extLst>
          </p:cNvPr>
          <p:cNvGrpSpPr/>
          <p:nvPr/>
        </p:nvGrpSpPr>
        <p:grpSpPr>
          <a:xfrm flipH="1">
            <a:off x="0" y="0"/>
            <a:ext cx="12191999" cy="6858001"/>
            <a:chOff x="0" y="-2"/>
            <a:chExt cx="12191999" cy="6858001"/>
          </a:xfrm>
        </p:grpSpPr>
        <p:sp>
          <p:nvSpPr>
            <p:cNvPr id="9" name="Rectangle 8">
              <a:extLst>
                <a:ext uri="{FF2B5EF4-FFF2-40B4-BE49-F238E27FC236}">
                  <a16:creationId xmlns:a16="http://schemas.microsoft.com/office/drawing/2014/main" id="{14A8D739-B942-4545-9459-A6CAF0444D1F}"/>
                </a:ext>
              </a:extLst>
            </p:cNvPr>
            <p:cNvSpPr/>
            <p:nvPr/>
          </p:nvSpPr>
          <p:spPr>
            <a:xfrm>
              <a:off x="7995665" y="2562224"/>
              <a:ext cx="4196334" cy="4295775"/>
            </a:xfrm>
            <a:prstGeom prst="rect">
              <a:avLst/>
            </a:prstGeom>
            <a:gradFill flip="none" rotWithShape="1">
              <a:gsLst>
                <a:gs pos="0">
                  <a:schemeClr val="accent3">
                    <a:alpha val="40000"/>
                  </a:schemeClr>
                </a:gs>
                <a:gs pos="34000">
                  <a:schemeClr val="accent3">
                    <a:alpha val="20000"/>
                  </a:schemeClr>
                </a:gs>
                <a:gs pos="65000">
                  <a:schemeClr val="accent3">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BB38CCA-110B-4404-9363-BFFA76C096D2}"/>
                </a:ext>
              </a:extLst>
            </p:cNvPr>
            <p:cNvGrpSpPr/>
            <p:nvPr/>
          </p:nvGrpSpPr>
          <p:grpSpPr>
            <a:xfrm rot="16200000">
              <a:off x="2295528" y="-2295528"/>
              <a:ext cx="6858000" cy="11449051"/>
              <a:chOff x="0" y="2333625"/>
              <a:chExt cx="9515474" cy="3766109"/>
            </a:xfrm>
          </p:grpSpPr>
          <p:sp>
            <p:nvSpPr>
              <p:cNvPr id="20" name="Rectangle 19">
                <a:extLst>
                  <a:ext uri="{FF2B5EF4-FFF2-40B4-BE49-F238E27FC236}">
                    <a16:creationId xmlns:a16="http://schemas.microsoft.com/office/drawing/2014/main" id="{B223FE99-C58F-4A56-8F8E-2942FF74E4BD}"/>
                  </a:ext>
                </a:extLst>
              </p:cNvPr>
              <p:cNvSpPr/>
              <p:nvPr/>
            </p:nvSpPr>
            <p:spPr>
              <a:xfrm>
                <a:off x="4757737"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BD4511-8AB6-4BD3-8410-7FB3EC8D42B2}"/>
                  </a:ext>
                </a:extLst>
              </p:cNvPr>
              <p:cNvSpPr/>
              <p:nvPr/>
            </p:nvSpPr>
            <p:spPr>
              <a:xfrm flipH="1">
                <a:off x="0" y="2333625"/>
                <a:ext cx="4757737"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8CA067-2248-4BD3-B56E-2C014AEB2273}"/>
                </a:ext>
              </a:extLst>
            </p:cNvPr>
            <p:cNvGrpSpPr>
              <a:grpSpLocks noChangeAspect="1"/>
            </p:cNvGrpSpPr>
            <p:nvPr/>
          </p:nvGrpSpPr>
          <p:grpSpPr>
            <a:xfrm rot="5400000">
              <a:off x="3583369" y="-3583369"/>
              <a:ext cx="4713262" cy="11880000"/>
              <a:chOff x="1" y="0"/>
              <a:chExt cx="8305797" cy="6858000"/>
            </a:xfrm>
          </p:grpSpPr>
          <p:sp>
            <p:nvSpPr>
              <p:cNvPr id="18" name="Rectangle 17">
                <a:extLst>
                  <a:ext uri="{FF2B5EF4-FFF2-40B4-BE49-F238E27FC236}">
                    <a16:creationId xmlns:a16="http://schemas.microsoft.com/office/drawing/2014/main" id="{8C017B9B-2727-4255-8F80-9D4C2A5AE297}"/>
                  </a:ext>
                </a:extLst>
              </p:cNvPr>
              <p:cNvSpPr/>
              <p:nvPr/>
            </p:nvSpPr>
            <p:spPr>
              <a:xfrm>
                <a:off x="931" y="342900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93C5F16-BC47-4707-B6B7-DC5262ACDC51}"/>
                  </a:ext>
                </a:extLst>
              </p:cNvPr>
              <p:cNvSpPr/>
              <p:nvPr/>
            </p:nvSpPr>
            <p:spPr>
              <a:xfrm flipV="1">
                <a:off x="1" y="0"/>
                <a:ext cx="8304867" cy="3429000"/>
              </a:xfrm>
              <a:prstGeom prst="rect">
                <a:avLst/>
              </a:prstGeom>
              <a:gradFill flip="none" rotWithShape="1">
                <a:gsLst>
                  <a:gs pos="0">
                    <a:schemeClr val="accent3">
                      <a:alpha val="60000"/>
                    </a:schemeClr>
                  </a:gs>
                  <a:gs pos="63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2E88FE13-0734-4BB3-B4D1-7C53A194DA84}"/>
                </a:ext>
              </a:extLst>
            </p:cNvPr>
            <p:cNvGrpSpPr/>
            <p:nvPr/>
          </p:nvGrpSpPr>
          <p:grpSpPr>
            <a:xfrm>
              <a:off x="2676525" y="0"/>
              <a:ext cx="9515473" cy="3766109"/>
              <a:chOff x="2333625" y="2433367"/>
              <a:chExt cx="9897159" cy="3766109"/>
            </a:xfrm>
          </p:grpSpPr>
          <p:sp>
            <p:nvSpPr>
              <p:cNvPr id="16" name="Rectangle 15">
                <a:extLst>
                  <a:ext uri="{FF2B5EF4-FFF2-40B4-BE49-F238E27FC236}">
                    <a16:creationId xmlns:a16="http://schemas.microsoft.com/office/drawing/2014/main" id="{5C9B7EF7-1EDF-4AC7-8E40-C2801783AC85}"/>
                  </a:ext>
                </a:extLst>
              </p:cNvPr>
              <p:cNvSpPr/>
              <p:nvPr/>
            </p:nvSpPr>
            <p:spPr>
              <a:xfrm>
                <a:off x="728220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25CA0A0-9A3F-498E-983D-B3285EF5AD9A}"/>
                  </a:ext>
                </a:extLst>
              </p:cNvPr>
              <p:cNvSpPr/>
              <p:nvPr/>
            </p:nvSpPr>
            <p:spPr>
              <a:xfrm flipH="1">
                <a:off x="2333625" y="2433367"/>
                <a:ext cx="4948579" cy="3766109"/>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5171814-E4F0-44B5-BC3F-588512210991}"/>
                </a:ext>
              </a:extLst>
            </p:cNvPr>
            <p:cNvGrpSpPr/>
            <p:nvPr/>
          </p:nvGrpSpPr>
          <p:grpSpPr>
            <a:xfrm>
              <a:off x="0" y="0"/>
              <a:ext cx="9515473" cy="3766109"/>
              <a:chOff x="0" y="2333625"/>
              <a:chExt cx="9515473" cy="3766109"/>
            </a:xfrm>
          </p:grpSpPr>
          <p:sp>
            <p:nvSpPr>
              <p:cNvPr id="14" name="Rectangle 13">
                <a:extLst>
                  <a:ext uri="{FF2B5EF4-FFF2-40B4-BE49-F238E27FC236}">
                    <a16:creationId xmlns:a16="http://schemas.microsoft.com/office/drawing/2014/main" id="{8E666ACD-EB1C-4732-971B-C3B26061DB82}"/>
                  </a:ext>
                </a:extLst>
              </p:cNvPr>
              <p:cNvSpPr/>
              <p:nvPr/>
            </p:nvSpPr>
            <p:spPr>
              <a:xfrm>
                <a:off x="4757737"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A4E213B-7F96-44C1-90B3-B72E9387BF73}"/>
                  </a:ext>
                </a:extLst>
              </p:cNvPr>
              <p:cNvSpPr/>
              <p:nvPr/>
            </p:nvSpPr>
            <p:spPr>
              <a:xfrm flipH="1">
                <a:off x="0" y="2333625"/>
                <a:ext cx="4757736" cy="3766109"/>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 name="Rectangle 21">
            <a:extLst>
              <a:ext uri="{FF2B5EF4-FFF2-40B4-BE49-F238E27FC236}">
                <a16:creationId xmlns:a16="http://schemas.microsoft.com/office/drawing/2014/main" id="{BFE392AA-35E5-40E5-9309-284A0C54106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71A8188C-9713-46E1-AA5C-C84FE515F3A2}"/>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E192CC-893A-4A84-A7E9-F389D83F0B16}"/>
              </a:ext>
            </a:extLst>
          </p:cNvPr>
          <p:cNvSpPr>
            <a:spLocks noGrp="1"/>
          </p:cNvSpPr>
          <p:nvPr>
            <p:ph idx="1"/>
          </p:nvPr>
        </p:nvSpPr>
        <p:spPr>
          <a:xfrm>
            <a:off x="5232400" y="540000"/>
            <a:ext cx="6408736" cy="5759450"/>
          </a:xfrm>
        </p:spPr>
        <p:txBody>
          <a:bodyPr/>
          <a:lstStyle>
            <a:lvl1pPr>
              <a:defRPr sz="3200"/>
            </a:lvl1pPr>
            <a:lvl2pPr>
              <a:defRPr sz="24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CC7765-7D44-43DD-A1DF-419D3E1C625F}"/>
              </a:ext>
            </a:extLst>
          </p:cNvPr>
          <p:cNvSpPr>
            <a:spLocks noGrp="1"/>
          </p:cNvSpPr>
          <p:nvPr>
            <p:ph type="body" sz="half" idx="2"/>
          </p:nvPr>
        </p:nvSpPr>
        <p:spPr>
          <a:xfrm>
            <a:off x="540000" y="3536950"/>
            <a:ext cx="4511426" cy="2771775"/>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36875-AFB0-4905-8C9E-A72B4F59775E}"/>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6" name="Footer Placeholder 5">
            <a:extLst>
              <a:ext uri="{FF2B5EF4-FFF2-40B4-BE49-F238E27FC236}">
                <a16:creationId xmlns:a16="http://schemas.microsoft.com/office/drawing/2014/main" id="{25437ABF-7E70-4E45-A67B-C503BF182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8016CA-2983-47BF-BA09-2130A40C8763}"/>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22922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78D2-E1F1-1D27-0F9A-75E7794DD2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66D2C6-6C49-F3AA-137F-EF0D8EAF59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DAFFF-4647-4623-032F-099793D93875}"/>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0D973440-19F7-3DDB-B490-07FF659A3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A78078-C118-5890-109C-CDDE0095F36B}"/>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1780466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97E00A2-2906-4C97-9D1F-C789D3ADD373}"/>
              </a:ext>
            </a:extLst>
          </p:cNvPr>
          <p:cNvGrpSpPr/>
          <p:nvPr/>
        </p:nvGrpSpPr>
        <p:grpSpPr>
          <a:xfrm rot="10800000">
            <a:off x="1392000" y="0"/>
            <a:ext cx="10800000" cy="6858000"/>
            <a:chOff x="0" y="0"/>
            <a:chExt cx="10800000" cy="6858000"/>
          </a:xfrm>
        </p:grpSpPr>
        <p:sp>
          <p:nvSpPr>
            <p:cNvPr id="9" name="Rectangle 8">
              <a:extLst>
                <a:ext uri="{FF2B5EF4-FFF2-40B4-BE49-F238E27FC236}">
                  <a16:creationId xmlns:a16="http://schemas.microsoft.com/office/drawing/2014/main" id="{59CE8EF9-87D6-47FD-B7D3-2D48D8E48AC3}"/>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 name="Rectangle 9">
              <a:extLst>
                <a:ext uri="{FF2B5EF4-FFF2-40B4-BE49-F238E27FC236}">
                  <a16:creationId xmlns:a16="http://schemas.microsoft.com/office/drawing/2014/main" id="{6784998E-9D37-4D0D-889A-C67531E5295C}"/>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1" name="Group 10">
            <a:extLst>
              <a:ext uri="{FF2B5EF4-FFF2-40B4-BE49-F238E27FC236}">
                <a16:creationId xmlns:a16="http://schemas.microsoft.com/office/drawing/2014/main" id="{8B575B0B-C502-438E-967C-64D268031426}"/>
              </a:ext>
            </a:extLst>
          </p:cNvPr>
          <p:cNvGrpSpPr>
            <a:grpSpLocks noChangeAspect="1"/>
          </p:cNvGrpSpPr>
          <p:nvPr/>
        </p:nvGrpSpPr>
        <p:grpSpPr>
          <a:xfrm rot="16200000" flipH="1">
            <a:off x="-1714500" y="1714500"/>
            <a:ext cx="6858000" cy="3429000"/>
            <a:chOff x="0" y="0"/>
            <a:chExt cx="2880000" cy="1440000"/>
          </a:xfrm>
        </p:grpSpPr>
        <p:sp>
          <p:nvSpPr>
            <p:cNvPr id="12" name="Rectangle 11">
              <a:extLst>
                <a:ext uri="{FF2B5EF4-FFF2-40B4-BE49-F238E27FC236}">
                  <a16:creationId xmlns:a16="http://schemas.microsoft.com/office/drawing/2014/main" id="{4FC29931-00EB-4F74-BE4C-172A4C282A26}"/>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989B4C87-FDD3-406D-BE06-3ABF69905E0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4" name="Rectangle 13">
            <a:extLst>
              <a:ext uri="{FF2B5EF4-FFF2-40B4-BE49-F238E27FC236}">
                <a16:creationId xmlns:a16="http://schemas.microsoft.com/office/drawing/2014/main" id="{FD817A89-A0E1-4190-90AE-0571E6CE8FC6}"/>
              </a:ext>
            </a:extLst>
          </p:cNvPr>
          <p:cNvSpPr>
            <a:spLocks noChangeAspect="1"/>
          </p:cNvSpPr>
          <p:nvPr/>
        </p:nvSpPr>
        <p:spPr>
          <a:xfrm rot="10800000">
            <a:off x="5602287" y="268286"/>
            <a:ext cx="6589713" cy="65897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4FD20388-C666-4992-920D-5F034214950C}"/>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FCAB0CC3-A07E-43B8-9B34-0A67C1806DE1}"/>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F91800A6-9706-4B81-B957-C950A5F77490}"/>
              </a:ext>
            </a:extLst>
          </p:cNvPr>
          <p:cNvSpPr>
            <a:spLocks noGrp="1"/>
          </p:cNvSpPr>
          <p:nvPr>
            <p:ph type="title"/>
          </p:nvPr>
        </p:nvSpPr>
        <p:spPr>
          <a:xfrm>
            <a:off x="539999" y="540000"/>
            <a:ext cx="4511425" cy="2771774"/>
          </a:xfrm>
        </p:spPr>
        <p:txBody>
          <a:bodyPr anchor="t"/>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CA17652B-AA0D-4574-AF1D-7F7442D84B0B}"/>
              </a:ext>
            </a:extLst>
          </p:cNvPr>
          <p:cNvSpPr>
            <a:spLocks noGrp="1"/>
          </p:cNvSpPr>
          <p:nvPr>
            <p:ph type="pic" idx="1"/>
          </p:nvPr>
        </p:nvSpPr>
        <p:spPr>
          <a:xfrm>
            <a:off x="5232400" y="549275"/>
            <a:ext cx="6408736" cy="57594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CA19547-D24B-4BD1-8C26-318450B171B3}"/>
              </a:ext>
            </a:extLst>
          </p:cNvPr>
          <p:cNvSpPr>
            <a:spLocks noGrp="1"/>
          </p:cNvSpPr>
          <p:nvPr>
            <p:ph type="body" sz="half" idx="2"/>
          </p:nvPr>
        </p:nvSpPr>
        <p:spPr>
          <a:xfrm>
            <a:off x="539999" y="3536950"/>
            <a:ext cx="4511425" cy="2771774"/>
          </a:xfrm>
        </p:spPr>
        <p:txBody>
          <a:bodyPr/>
          <a:lstStyle>
            <a:lvl1pPr marL="0" indent="0">
              <a:buNone/>
              <a:defRPr sz="1600" cap="all" spc="3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A22E6-7E01-4547-8555-B2C197543921}"/>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6" name="Footer Placeholder 5">
            <a:extLst>
              <a:ext uri="{FF2B5EF4-FFF2-40B4-BE49-F238E27FC236}">
                <a16:creationId xmlns:a16="http://schemas.microsoft.com/office/drawing/2014/main" id="{A90F6BEC-98F3-43FE-BA9B-B046D8917F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2FAF54-57F0-46F9-A1BA-B554E14017DF}"/>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4224674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C461672-F18A-4768-9850-0531FD3720BA}"/>
              </a:ext>
            </a:extLst>
          </p:cNvPr>
          <p:cNvGrpSpPr/>
          <p:nvPr/>
        </p:nvGrpSpPr>
        <p:grpSpPr>
          <a:xfrm rot="10800000">
            <a:off x="5921828" y="2876440"/>
            <a:ext cx="6270171" cy="3981559"/>
            <a:chOff x="0" y="0"/>
            <a:chExt cx="10800000" cy="6858000"/>
          </a:xfrm>
        </p:grpSpPr>
        <p:sp>
          <p:nvSpPr>
            <p:cNvPr id="8" name="Rectangle 7">
              <a:extLst>
                <a:ext uri="{FF2B5EF4-FFF2-40B4-BE49-F238E27FC236}">
                  <a16:creationId xmlns:a16="http://schemas.microsoft.com/office/drawing/2014/main" id="{9FA73898-D78C-45F9-AFC1-2AB16F6725C2}"/>
                </a:ext>
              </a:extLst>
            </p:cNvPr>
            <p:cNvSpPr/>
            <p:nvPr/>
          </p:nvSpPr>
          <p:spPr>
            <a:xfrm>
              <a:off x="540000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9" name="Rectangle 8">
              <a:extLst>
                <a:ext uri="{FF2B5EF4-FFF2-40B4-BE49-F238E27FC236}">
                  <a16:creationId xmlns:a16="http://schemas.microsoft.com/office/drawing/2014/main" id="{4FC423E3-700B-43D6-A2CB-F3C871632C20}"/>
                </a:ext>
              </a:extLst>
            </p:cNvPr>
            <p:cNvSpPr/>
            <p:nvPr/>
          </p:nvSpPr>
          <p:spPr>
            <a:xfrm flipH="1">
              <a:off x="0" y="0"/>
              <a:ext cx="5400000" cy="6858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grpSp>
        <p:nvGrpSpPr>
          <p:cNvPr id="10" name="Group 9">
            <a:extLst>
              <a:ext uri="{FF2B5EF4-FFF2-40B4-BE49-F238E27FC236}">
                <a16:creationId xmlns:a16="http://schemas.microsoft.com/office/drawing/2014/main" id="{82F05B2A-1EC7-4131-B899-C7ECB9A502EB}"/>
              </a:ext>
            </a:extLst>
          </p:cNvPr>
          <p:cNvGrpSpPr>
            <a:grpSpLocks noChangeAspect="1"/>
          </p:cNvGrpSpPr>
          <p:nvPr/>
        </p:nvGrpSpPr>
        <p:grpSpPr>
          <a:xfrm flipH="1">
            <a:off x="0" y="-1"/>
            <a:ext cx="9361714" cy="4680857"/>
            <a:chOff x="0" y="0"/>
            <a:chExt cx="2880000" cy="1440000"/>
          </a:xfrm>
        </p:grpSpPr>
        <p:sp>
          <p:nvSpPr>
            <p:cNvPr id="11" name="Rectangle 10">
              <a:extLst>
                <a:ext uri="{FF2B5EF4-FFF2-40B4-BE49-F238E27FC236}">
                  <a16:creationId xmlns:a16="http://schemas.microsoft.com/office/drawing/2014/main" id="{97711D4C-4FFE-4151-B53D-60890F0F5827}"/>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F69D6393-413D-4151-BC2C-43161BE4A799}"/>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sp>
        <p:nvSpPr>
          <p:cNvPr id="13" name="Rectangle 12">
            <a:extLst>
              <a:ext uri="{FF2B5EF4-FFF2-40B4-BE49-F238E27FC236}">
                <a16:creationId xmlns:a16="http://schemas.microsoft.com/office/drawing/2014/main" id="{A96370B9-6459-4B05-9A8B-A9E7FA8966CD}"/>
              </a:ext>
            </a:extLst>
          </p:cNvPr>
          <p:cNvSpPr>
            <a:spLocks noChangeAspect="1"/>
          </p:cNvSpPr>
          <p:nvPr/>
        </p:nvSpPr>
        <p:spPr>
          <a:xfrm rot="10800000">
            <a:off x="8430794" y="3096793"/>
            <a:ext cx="3761205" cy="3761205"/>
          </a:xfrm>
          <a:prstGeom prst="rect">
            <a:avLst/>
          </a:prstGeom>
          <a:gradFill flip="none" rotWithShape="1">
            <a:gsLst>
              <a:gs pos="0">
                <a:schemeClr val="accent1">
                  <a:alpha val="4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4" name="Rectangle 13">
            <a:extLst>
              <a:ext uri="{FF2B5EF4-FFF2-40B4-BE49-F238E27FC236}">
                <a16:creationId xmlns:a16="http://schemas.microsoft.com/office/drawing/2014/main" id="{DA3AC0C6-74C3-4E55-AA42-A9F1A4B1B210}"/>
              </a:ext>
            </a:extLst>
          </p:cNvPr>
          <p:cNvSpPr>
            <a:spLocks noChangeAspect="1"/>
          </p:cNvSpPr>
          <p:nvPr/>
        </p:nvSpPr>
        <p:spPr>
          <a:xfrm>
            <a:off x="0" y="0"/>
            <a:ext cx="6589713" cy="6589713"/>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5" name="Rectangle 14">
            <a:extLst>
              <a:ext uri="{FF2B5EF4-FFF2-40B4-BE49-F238E27FC236}">
                <a16:creationId xmlns:a16="http://schemas.microsoft.com/office/drawing/2014/main" id="{132C27A4-86D3-4C83-8022-E37A8672A993}"/>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le 1">
            <a:extLst>
              <a:ext uri="{FF2B5EF4-FFF2-40B4-BE49-F238E27FC236}">
                <a16:creationId xmlns:a16="http://schemas.microsoft.com/office/drawing/2014/main" id="{88F1FF59-E1BE-4475-953B-5BF6FBC10C57}"/>
              </a:ext>
            </a:extLst>
          </p:cNvPr>
          <p:cNvSpPr>
            <a:spLocks noGrp="1"/>
          </p:cNvSpPr>
          <p:nvPr>
            <p:ph type="title"/>
          </p:nvPr>
        </p:nvSpPr>
        <p:spPr>
          <a:xfrm>
            <a:off x="540000" y="540000"/>
            <a:ext cx="11090273" cy="1800224"/>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F1F045-44C5-4165-A640-4E4D33A59580}"/>
              </a:ext>
            </a:extLst>
          </p:cNvPr>
          <p:cNvSpPr>
            <a:spLocks noGrp="1"/>
          </p:cNvSpPr>
          <p:nvPr>
            <p:ph type="body" orient="vert" idx="1"/>
          </p:nvPr>
        </p:nvSpPr>
        <p:spPr>
          <a:xfrm>
            <a:off x="540000" y="2528887"/>
            <a:ext cx="11090276" cy="37798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17047A-D05B-44E9-A240-BDB881C4296A}"/>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5" name="Footer Placeholder 4">
            <a:extLst>
              <a:ext uri="{FF2B5EF4-FFF2-40B4-BE49-F238E27FC236}">
                <a16:creationId xmlns:a16="http://schemas.microsoft.com/office/drawing/2014/main" id="{7FDCB2E8-A68D-478D-A728-C9612848C8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7E4F1D-3280-4DB5-B2E0-DA7F10717EB4}"/>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1880457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C627D45-FE54-49FF-A37F-6206993AEFD8}"/>
              </a:ext>
            </a:extLst>
          </p:cNvPr>
          <p:cNvGrpSpPr/>
          <p:nvPr/>
        </p:nvGrpSpPr>
        <p:grpSpPr>
          <a:xfrm>
            <a:off x="0" y="-3"/>
            <a:ext cx="12192000" cy="6858003"/>
            <a:chOff x="0" y="-3"/>
            <a:chExt cx="12192000" cy="6858003"/>
          </a:xfrm>
        </p:grpSpPr>
        <p:sp useBgFill="1">
          <p:nvSpPr>
            <p:cNvPr id="8" name="Rectangle 7">
              <a:extLst>
                <a:ext uri="{FF2B5EF4-FFF2-40B4-BE49-F238E27FC236}">
                  <a16:creationId xmlns:a16="http://schemas.microsoft.com/office/drawing/2014/main" id="{879CEFA6-CCA5-4FEF-B53D-E74B1E67E9C7}"/>
                </a:ext>
              </a:extLst>
            </p:cNvPr>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CFCD768-2100-4B20-87EF-9F92EFBD8FA8}"/>
                </a:ext>
              </a:extLst>
            </p:cNvPr>
            <p:cNvGrpSpPr>
              <a:grpSpLocks noChangeAspect="1"/>
            </p:cNvGrpSpPr>
            <p:nvPr/>
          </p:nvGrpSpPr>
          <p:grpSpPr>
            <a:xfrm>
              <a:off x="672000" y="-3"/>
              <a:ext cx="11520000" cy="5760000"/>
              <a:chOff x="5981700" y="-1"/>
              <a:chExt cx="6042660" cy="3021330"/>
            </a:xfrm>
          </p:grpSpPr>
          <p:sp>
            <p:nvSpPr>
              <p:cNvPr id="16" name="Rectangle 15">
                <a:extLst>
                  <a:ext uri="{FF2B5EF4-FFF2-40B4-BE49-F238E27FC236}">
                    <a16:creationId xmlns:a16="http://schemas.microsoft.com/office/drawing/2014/main" id="{E0D1B599-DFF1-4E00-9EAE-EE32BD7B4860}"/>
                  </a:ext>
                </a:extLst>
              </p:cNvPr>
              <p:cNvSpPr/>
              <p:nvPr/>
            </p:nvSpPr>
            <p:spPr>
              <a:xfrm>
                <a:off x="900303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0FCF7F6-290B-4DE7-BA60-863CBF95C2AF}"/>
                  </a:ext>
                </a:extLst>
              </p:cNvPr>
              <p:cNvSpPr/>
              <p:nvPr/>
            </p:nvSpPr>
            <p:spPr>
              <a:xfrm flipH="1">
                <a:off x="5981700" y="-1"/>
                <a:ext cx="3021330" cy="3021330"/>
              </a:xfrm>
              <a:prstGeom prst="rect">
                <a:avLst/>
              </a:prstGeom>
              <a:gradFill flip="none" rotWithShape="1">
                <a:gsLst>
                  <a:gs pos="0">
                    <a:schemeClr val="accent1">
                      <a:alpha val="60000"/>
                    </a:schemeClr>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59358AB-E1C9-402B-9F3F-28B4F50DAC6F}"/>
                </a:ext>
              </a:extLst>
            </p:cNvPr>
            <p:cNvSpPr>
              <a:spLocks noChangeAspect="1"/>
            </p:cNvSpPr>
            <p:nvPr/>
          </p:nvSpPr>
          <p:spPr>
            <a:xfrm rot="5400000">
              <a:off x="5334000" y="0"/>
              <a:ext cx="6858000" cy="6858000"/>
            </a:xfrm>
            <a:prstGeom prst="rect">
              <a:avLst/>
            </a:prstGeom>
            <a:gradFill flip="none" rotWithShape="1">
              <a:gsLst>
                <a:gs pos="0">
                  <a:schemeClr val="accent3">
                    <a:alpha val="60000"/>
                  </a:schemeClr>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78C24EC-8C5D-4A7E-9D57-C752E0DC9485}"/>
                </a:ext>
              </a:extLst>
            </p:cNvPr>
            <p:cNvSpPr>
              <a:spLocks noChangeAspect="1"/>
            </p:cNvSpPr>
            <p:nvPr/>
          </p:nvSpPr>
          <p:spPr>
            <a:xfrm>
              <a:off x="0" y="2538000"/>
              <a:ext cx="4320000" cy="4320000"/>
            </a:xfrm>
            <a:prstGeom prst="ellipse">
              <a:avLst/>
            </a:prstGeom>
            <a:solidFill>
              <a:schemeClr val="accent3">
                <a:alpha val="4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6C0B30A-4855-4424-B3A8-AC110CA8356F}"/>
                </a:ext>
              </a:extLst>
            </p:cNvPr>
            <p:cNvGrpSpPr/>
            <p:nvPr/>
          </p:nvGrpSpPr>
          <p:grpSpPr>
            <a:xfrm rot="10800000">
              <a:off x="1" y="2948940"/>
              <a:ext cx="7818118" cy="3909059"/>
              <a:chOff x="0" y="0"/>
              <a:chExt cx="2880000" cy="1440000"/>
            </a:xfrm>
          </p:grpSpPr>
          <p:sp>
            <p:nvSpPr>
              <p:cNvPr id="14" name="Rectangle 13">
                <a:extLst>
                  <a:ext uri="{FF2B5EF4-FFF2-40B4-BE49-F238E27FC236}">
                    <a16:creationId xmlns:a16="http://schemas.microsoft.com/office/drawing/2014/main" id="{DC119EB9-1A9A-45A4-AE16-9968A70C5C35}"/>
                  </a:ext>
                </a:extLst>
              </p:cNvPr>
              <p:cNvSpPr/>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A5B7B85-4DC3-4343-B734-4852DD5DF033}"/>
                  </a:ext>
                </a:extLst>
              </p:cNvPr>
              <p:cNvSpPr/>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73F3733E-DBA5-4A25-9315-B7A1A5E7A1FF}"/>
                </a:ext>
              </a:extLst>
            </p:cNvPr>
            <p:cNvSpPr>
              <a:spLocks noChangeAspect="1"/>
            </p:cNvSpPr>
            <p:nvPr/>
          </p:nvSpPr>
          <p:spPr>
            <a:xfrm rot="10800000" flipH="1">
              <a:off x="0" y="521786"/>
              <a:ext cx="6336213" cy="6336213"/>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AAB30D07-BE85-45CD-8055-8C57B00E2957}"/>
              </a:ext>
            </a:extLst>
          </p:cNvPr>
          <p:cNvSpPr/>
          <p:nvPr/>
        </p:nvSpPr>
        <p:spPr>
          <a:xfrm>
            <a:off x="0" y="0"/>
            <a:ext cx="12192000" cy="6858000"/>
          </a:xfrm>
          <a:prstGeom prst="rect">
            <a:avLst/>
          </a:prstGeom>
          <a:solidFill>
            <a:schemeClr val="bg2">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Vertical Title 1">
            <a:extLst>
              <a:ext uri="{FF2B5EF4-FFF2-40B4-BE49-F238E27FC236}">
                <a16:creationId xmlns:a16="http://schemas.microsoft.com/office/drawing/2014/main" id="{737FFCCA-9DBF-4E0A-BDC6-F7B8F39BD72F}"/>
              </a:ext>
            </a:extLst>
          </p:cNvPr>
          <p:cNvSpPr>
            <a:spLocks noGrp="1"/>
          </p:cNvSpPr>
          <p:nvPr>
            <p:ph type="title" orient="vert"/>
          </p:nvPr>
        </p:nvSpPr>
        <p:spPr>
          <a:xfrm>
            <a:off x="9012238" y="539999"/>
            <a:ext cx="2628900" cy="5768726"/>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1F1B23-21CD-4A3B-938B-5502019A13CD}"/>
              </a:ext>
            </a:extLst>
          </p:cNvPr>
          <p:cNvSpPr>
            <a:spLocks noGrp="1"/>
          </p:cNvSpPr>
          <p:nvPr>
            <p:ph type="body" orient="vert" idx="1"/>
          </p:nvPr>
        </p:nvSpPr>
        <p:spPr>
          <a:xfrm>
            <a:off x="550863" y="539999"/>
            <a:ext cx="8245475" cy="576872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99C884-5A98-4C01-BB89-098AC6966496}"/>
              </a:ext>
            </a:extLst>
          </p:cNvPr>
          <p:cNvSpPr>
            <a:spLocks noGrp="1"/>
          </p:cNvSpPr>
          <p:nvPr>
            <p:ph type="dt" sz="half" idx="10"/>
          </p:nvPr>
        </p:nvSpPr>
        <p:spPr/>
        <p:txBody>
          <a:bodyPr/>
          <a:lstStyle/>
          <a:p>
            <a:fld id="{7CF0BCE0-945C-4FDF-95A1-2149B1FF5B83}" type="datetimeFigureOut">
              <a:rPr lang="en-US" smtClean="0"/>
              <a:t>11/3/2025</a:t>
            </a:fld>
            <a:endParaRPr lang="en-US"/>
          </a:p>
        </p:txBody>
      </p:sp>
      <p:sp>
        <p:nvSpPr>
          <p:cNvPr id="5" name="Footer Placeholder 4">
            <a:extLst>
              <a:ext uri="{FF2B5EF4-FFF2-40B4-BE49-F238E27FC236}">
                <a16:creationId xmlns:a16="http://schemas.microsoft.com/office/drawing/2014/main" id="{7DF54D22-9CD7-4FC6-9444-21948246C7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AECC14-D66C-401A-A0C9-DFCA5533A5C7}"/>
              </a:ext>
            </a:extLst>
          </p:cNvPr>
          <p:cNvSpPr>
            <a:spLocks noGrp="1"/>
          </p:cNvSpPr>
          <p:nvPr>
            <p:ph type="sldNum" sz="quarter" idx="12"/>
          </p:nvPr>
        </p:nvSpPr>
        <p:spPr/>
        <p:txBody>
          <a:bodyPr/>
          <a:lstStyle/>
          <a:p>
            <a:fld id="{4CD77608-3819-479B-BB98-C216BA724EFE}" type="slidenum">
              <a:rPr lang="en-US" smtClean="0"/>
              <a:t>‹#›</a:t>
            </a:fld>
            <a:endParaRPr lang="en-US"/>
          </a:p>
        </p:txBody>
      </p:sp>
    </p:spTree>
    <p:extLst>
      <p:ext uri="{BB962C8B-B14F-4D97-AF65-F5344CB8AC3E}">
        <p14:creationId xmlns:p14="http://schemas.microsoft.com/office/powerpoint/2010/main" val="3084026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4041-CE01-BBEF-151B-17DA931ABB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1DADBC-536C-066B-DF3C-A73D1BC709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F3B3F7-5E44-AFFF-019D-1FB2AE03823E}"/>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5EF443BD-AA2B-C7FC-97E1-FE025F5FD9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F6887-DB88-C8A0-4143-943A8AD43330}"/>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915565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370A-388B-6DCF-15F8-3F85FAD609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75D241-1343-7926-CE17-86B3E5E928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795401B-E2F0-1EA1-64F9-CD8DD90BEE1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BF4254-1D6E-112D-1143-368F9C8C48F1}"/>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6" name="Footer Placeholder 5">
            <a:extLst>
              <a:ext uri="{FF2B5EF4-FFF2-40B4-BE49-F238E27FC236}">
                <a16:creationId xmlns:a16="http://schemas.microsoft.com/office/drawing/2014/main" id="{A444B123-3C5E-0D66-483E-0E282046BE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53D76-8073-61A3-6647-052E651508D9}"/>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59025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0D0C5-17F4-CF5A-9D3D-EB11B5581B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4835D6-077A-44AB-4DE2-1EDEA0699B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7D1DB0-C0C9-98FD-FEA8-E068F164EB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5448F8E-9A02-7EB9-E489-4D5689947E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C01538-90DC-3E59-BD4E-E07238F37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1078C6-F9E2-DE94-B7C5-5523347724D7}"/>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8" name="Footer Placeholder 7">
            <a:extLst>
              <a:ext uri="{FF2B5EF4-FFF2-40B4-BE49-F238E27FC236}">
                <a16:creationId xmlns:a16="http://schemas.microsoft.com/office/drawing/2014/main" id="{859112A1-5A8A-62C5-BD3C-E707855575D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2C9378-6530-8058-CEDE-FAF859342B8C}"/>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269727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CDACA-9694-50A7-BFB2-B426D71C36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528ED5-71C1-4A18-C3E7-0793ECF206CE}"/>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4" name="Footer Placeholder 3">
            <a:extLst>
              <a:ext uri="{FF2B5EF4-FFF2-40B4-BE49-F238E27FC236}">
                <a16:creationId xmlns:a16="http://schemas.microsoft.com/office/drawing/2014/main" id="{4E3169CB-9675-7F42-1277-C6C8F7A2BE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494AD3-92CF-CC2F-3EBD-1121E146C22D}"/>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273785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66128C-8053-D6AE-A762-C6D9B13871D8}"/>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3" name="Footer Placeholder 2">
            <a:extLst>
              <a:ext uri="{FF2B5EF4-FFF2-40B4-BE49-F238E27FC236}">
                <a16:creationId xmlns:a16="http://schemas.microsoft.com/office/drawing/2014/main" id="{2B619757-542D-DC8A-DA59-C36CDFC23D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04D847-F3D6-3368-A6D4-0CCBE933EC1E}"/>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228235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7F20-3795-03E1-B30C-BEB82E99A0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9D534D-5CE2-301A-7BF8-D99DFFF091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682BFB-D970-591C-E842-5D80AED21E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D2FB15-BCDF-8651-67B6-E1ADCA2AB4FB}"/>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6" name="Footer Placeholder 5">
            <a:extLst>
              <a:ext uri="{FF2B5EF4-FFF2-40B4-BE49-F238E27FC236}">
                <a16:creationId xmlns:a16="http://schemas.microsoft.com/office/drawing/2014/main" id="{87340583-2CC2-8676-32E8-6DF5A7816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C9A0E-450A-5CB6-A0AA-98B47677FBC3}"/>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234788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0E8D8-885B-F2B3-2581-F851036EB2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9F3940-1438-FF7C-6308-61FFAB42A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A64A5E3-8ED8-8FD9-3220-9C22ABE08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2A17D-3EE8-4678-48EF-742A2B1F50BA}"/>
              </a:ext>
            </a:extLst>
          </p:cNvPr>
          <p:cNvSpPr>
            <a:spLocks noGrp="1"/>
          </p:cNvSpPr>
          <p:nvPr>
            <p:ph type="dt" sz="half" idx="10"/>
          </p:nvPr>
        </p:nvSpPr>
        <p:spPr/>
        <p:txBody>
          <a:bodyPr/>
          <a:lstStyle/>
          <a:p>
            <a:fld id="{7B0AA7F8-F8B2-E542-A9FB-6F4653FADA70}" type="datetimeFigureOut">
              <a:rPr lang="en-US" smtClean="0"/>
              <a:t>11/3/2025</a:t>
            </a:fld>
            <a:endParaRPr lang="en-US"/>
          </a:p>
        </p:txBody>
      </p:sp>
      <p:sp>
        <p:nvSpPr>
          <p:cNvPr id="6" name="Footer Placeholder 5">
            <a:extLst>
              <a:ext uri="{FF2B5EF4-FFF2-40B4-BE49-F238E27FC236}">
                <a16:creationId xmlns:a16="http://schemas.microsoft.com/office/drawing/2014/main" id="{B89F4827-D3F4-F216-159F-D93A02575A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034CBB-A32E-89C1-7704-42496AFD4E41}"/>
              </a:ext>
            </a:extLst>
          </p:cNvPr>
          <p:cNvSpPr>
            <a:spLocks noGrp="1"/>
          </p:cNvSpPr>
          <p:nvPr>
            <p:ph type="sldNum" sz="quarter" idx="12"/>
          </p:nvPr>
        </p:nvSpPr>
        <p:spPr/>
        <p:txBody>
          <a:bodyPr/>
          <a:lstStyle/>
          <a:p>
            <a:fld id="{FBFF0DD4-633C-3A46-8A35-299CB59FBD76}" type="slidenum">
              <a:rPr lang="en-US" smtClean="0"/>
              <a:t>‹#›</a:t>
            </a:fld>
            <a:endParaRPr lang="en-US"/>
          </a:p>
        </p:txBody>
      </p:sp>
    </p:spTree>
    <p:extLst>
      <p:ext uri="{BB962C8B-B14F-4D97-AF65-F5344CB8AC3E}">
        <p14:creationId xmlns:p14="http://schemas.microsoft.com/office/powerpoint/2010/main" val="3572044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806FD-37A2-EC33-6E32-8512B9A319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520999-BDA3-033D-B86F-40FE8DBA1B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84DD51-1269-97D3-3719-28936DE0ED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B0AA7F8-F8B2-E542-A9FB-6F4653FADA70}" type="datetimeFigureOut">
              <a:rPr lang="en-US" smtClean="0"/>
              <a:t>11/3/2025</a:t>
            </a:fld>
            <a:endParaRPr lang="en-US"/>
          </a:p>
        </p:txBody>
      </p:sp>
      <p:sp>
        <p:nvSpPr>
          <p:cNvPr id="5" name="Footer Placeholder 4">
            <a:extLst>
              <a:ext uri="{FF2B5EF4-FFF2-40B4-BE49-F238E27FC236}">
                <a16:creationId xmlns:a16="http://schemas.microsoft.com/office/drawing/2014/main" id="{7DE1FEDB-287E-98DD-A3AB-22F2271432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778E34F-BFEC-EAAE-0278-4D10B85BA5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BFF0DD4-633C-3A46-8A35-299CB59FBD76}" type="slidenum">
              <a:rPr lang="en-US" smtClean="0"/>
              <a:t>‹#›</a:t>
            </a:fld>
            <a:endParaRPr lang="en-US"/>
          </a:p>
        </p:txBody>
      </p:sp>
    </p:spTree>
    <p:extLst>
      <p:ext uri="{BB962C8B-B14F-4D97-AF65-F5344CB8AC3E}">
        <p14:creationId xmlns:p14="http://schemas.microsoft.com/office/powerpoint/2010/main" val="34848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749C77-AA3A-4DA0-9E20-32FCD2B8BD5F}"/>
              </a:ext>
            </a:extLst>
          </p:cNvPr>
          <p:cNvSpPr>
            <a:spLocks noGrp="1"/>
          </p:cNvSpPr>
          <p:nvPr>
            <p:ph type="title"/>
          </p:nvPr>
        </p:nvSpPr>
        <p:spPr>
          <a:xfrm>
            <a:off x="540000" y="540000"/>
            <a:ext cx="11101135" cy="18095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798DC81A-9B5E-4A92-AA7B-3D750F95F434}"/>
              </a:ext>
            </a:extLst>
          </p:cNvPr>
          <p:cNvSpPr>
            <a:spLocks noGrp="1"/>
          </p:cNvSpPr>
          <p:nvPr>
            <p:ph type="body" idx="1"/>
          </p:nvPr>
        </p:nvSpPr>
        <p:spPr>
          <a:xfrm>
            <a:off x="540000" y="2528887"/>
            <a:ext cx="11101136" cy="37798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04B8083-48FB-4D6A-B77A-262FE3E23D6C}"/>
              </a:ext>
            </a:extLst>
          </p:cNvPr>
          <p:cNvSpPr>
            <a:spLocks noGrp="1"/>
          </p:cNvSpPr>
          <p:nvPr>
            <p:ph type="ftr" sz="quarter" idx="3"/>
          </p:nvPr>
        </p:nvSpPr>
        <p:spPr>
          <a:xfrm>
            <a:off x="540000" y="6314400"/>
            <a:ext cx="7350795" cy="365125"/>
          </a:xfrm>
          <a:prstGeom prst="rect">
            <a:avLst/>
          </a:prstGeom>
        </p:spPr>
        <p:txBody>
          <a:bodyPr vert="horz" lIns="91440" tIns="45720" rIns="91440" bIns="45720" rtlCol="0" anchor="ctr"/>
          <a:lstStyle>
            <a:lvl1pPr algn="l">
              <a:defRPr sz="1000" spc="100" baseline="0">
                <a:solidFill>
                  <a:schemeClr val="tx1"/>
                </a:solidFill>
              </a:defRPr>
            </a:lvl1pPr>
          </a:lstStyle>
          <a:p>
            <a:endParaRPr lang="en-US" sz="1000"/>
          </a:p>
        </p:txBody>
      </p:sp>
      <p:sp>
        <p:nvSpPr>
          <p:cNvPr id="4" name="Date Placeholder 3">
            <a:extLst>
              <a:ext uri="{FF2B5EF4-FFF2-40B4-BE49-F238E27FC236}">
                <a16:creationId xmlns:a16="http://schemas.microsoft.com/office/drawing/2014/main" id="{41EDA5BD-F7C8-4883-81D1-EF1F6F00EF72}"/>
              </a:ext>
            </a:extLst>
          </p:cNvPr>
          <p:cNvSpPr>
            <a:spLocks noGrp="1"/>
          </p:cNvSpPr>
          <p:nvPr>
            <p:ph type="dt" sz="half" idx="2"/>
          </p:nvPr>
        </p:nvSpPr>
        <p:spPr>
          <a:xfrm>
            <a:off x="8075613" y="6314400"/>
            <a:ext cx="2623468" cy="365125"/>
          </a:xfrm>
          <a:prstGeom prst="rect">
            <a:avLst/>
          </a:prstGeom>
        </p:spPr>
        <p:txBody>
          <a:bodyPr vert="horz" lIns="91440" tIns="45720" rIns="91440" bIns="45720" rtlCol="0" anchor="ctr"/>
          <a:lstStyle>
            <a:lvl1pPr algn="r">
              <a:defRPr sz="1000" cap="none" spc="100" baseline="0">
                <a:solidFill>
                  <a:schemeClr val="tx1"/>
                </a:solidFill>
              </a:defRPr>
            </a:lvl1pPr>
          </a:lstStyle>
          <a:p>
            <a:pPr algn="r"/>
            <a:fld id="{7CF0BCE0-945C-4FDF-95A1-2149B1FF5B83}" type="datetimeFigureOut">
              <a:rPr lang="en-US" smtClean="0"/>
              <a:pPr algn="r"/>
              <a:t>11/3/2025</a:t>
            </a:fld>
            <a:endParaRPr lang="en-US"/>
          </a:p>
        </p:txBody>
      </p:sp>
      <p:sp>
        <p:nvSpPr>
          <p:cNvPr id="6" name="Slide Number Placeholder 5">
            <a:extLst>
              <a:ext uri="{FF2B5EF4-FFF2-40B4-BE49-F238E27FC236}">
                <a16:creationId xmlns:a16="http://schemas.microsoft.com/office/drawing/2014/main" id="{AB48FEDB-2614-400B-9C19-0F4D448D98AB}"/>
              </a:ext>
            </a:extLst>
          </p:cNvPr>
          <p:cNvSpPr>
            <a:spLocks noGrp="1"/>
          </p:cNvSpPr>
          <p:nvPr>
            <p:ph type="sldNum" sz="quarter" idx="4"/>
          </p:nvPr>
        </p:nvSpPr>
        <p:spPr>
          <a:xfrm>
            <a:off x="10883899" y="6314400"/>
            <a:ext cx="757237" cy="365125"/>
          </a:xfrm>
          <a:prstGeom prst="rect">
            <a:avLst/>
          </a:prstGeom>
        </p:spPr>
        <p:txBody>
          <a:bodyPr vert="horz" lIns="91440" tIns="45720" rIns="91440" bIns="45720" rtlCol="0" anchor="ctr"/>
          <a:lstStyle>
            <a:lvl1pPr algn="r">
              <a:defRPr sz="1000" spc="100" baseline="0">
                <a:solidFill>
                  <a:schemeClr val="tx1"/>
                </a:solidFill>
              </a:defRPr>
            </a:lvl1pPr>
          </a:lstStyle>
          <a:p>
            <a:fld id="{4CD77608-3819-479B-BB98-C216BA724EFE}" type="slidenum">
              <a:rPr lang="en-US" smtClean="0"/>
              <a:pPr/>
              <a:t>‹#›</a:t>
            </a:fld>
            <a:endParaRPr lang="en-US" sz="1000"/>
          </a:p>
        </p:txBody>
      </p:sp>
    </p:spTree>
    <p:extLst>
      <p:ext uri="{BB962C8B-B14F-4D97-AF65-F5344CB8AC3E}">
        <p14:creationId xmlns:p14="http://schemas.microsoft.com/office/powerpoint/2010/main" val="25652211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70000" indent="-270000" algn="l" defTabSz="914400" rtl="0" eaLnBrk="1" latinLnBrk="0" hangingPunct="1">
        <a:lnSpc>
          <a:spcPct val="125000"/>
        </a:lnSpc>
        <a:spcBef>
          <a:spcPts val="1000"/>
        </a:spcBef>
        <a:buFont typeface="Arial" panose="020B0604020202020204" pitchFamily="34" charset="0"/>
        <a:buChar char="•"/>
        <a:defRPr sz="1800" kern="1200" spc="50" baseline="0">
          <a:solidFill>
            <a:schemeClr val="tx1"/>
          </a:solidFill>
          <a:latin typeface="+mn-lt"/>
          <a:ea typeface="+mn-ea"/>
          <a:cs typeface="+mn-cs"/>
        </a:defRPr>
      </a:lvl1pPr>
      <a:lvl2pPr marL="72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2pPr>
      <a:lvl3pPr marL="108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3pPr>
      <a:lvl4pPr marL="144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4pPr>
      <a:lvl5pPr marL="1800000" indent="-270000" algn="l" defTabSz="914400" rtl="0" eaLnBrk="1" latinLnBrk="0" hangingPunct="1">
        <a:lnSpc>
          <a:spcPct val="125000"/>
        </a:lnSpc>
        <a:spcBef>
          <a:spcPts val="500"/>
        </a:spcBef>
        <a:buFont typeface="Arial" panose="020B0604020202020204" pitchFamily="34" charset="0"/>
        <a:buChar char="•"/>
        <a:defRPr sz="1800"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DE59CF68-BABE-4C2C-8CF4-65074F93B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56" name="Group 55">
            <a:extLst>
              <a:ext uri="{FF2B5EF4-FFF2-40B4-BE49-F238E27FC236}">
                <a16:creationId xmlns:a16="http://schemas.microsoft.com/office/drawing/2014/main" id="{3E1D28A9-431E-4E55-ADE3-161D757A2D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0"/>
            <a:ext cx="12191999" cy="6861600"/>
            <a:chOff x="1" y="0"/>
            <a:chExt cx="12191999" cy="6861600"/>
          </a:xfrm>
        </p:grpSpPr>
        <p:sp>
          <p:nvSpPr>
            <p:cNvPr id="57" name="Rectangle 56">
              <a:extLst>
                <a:ext uri="{FF2B5EF4-FFF2-40B4-BE49-F238E27FC236}">
                  <a16:creationId xmlns:a16="http://schemas.microsoft.com/office/drawing/2014/main" id="{72CEE02A-6F09-45F4-B9A5-7C18CC77D2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6200000">
              <a:off x="1" y="1640114"/>
              <a:ext cx="5217886" cy="5217886"/>
            </a:xfrm>
            <a:prstGeom prst="rect">
              <a:avLst/>
            </a:prstGeom>
            <a:gradFill flip="none" rotWithShape="1">
              <a:gsLst>
                <a:gs pos="0">
                  <a:schemeClr val="accent2">
                    <a:alpha val="60000"/>
                  </a:schemeClr>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8" name="Oval 57">
              <a:extLst>
                <a:ext uri="{FF2B5EF4-FFF2-40B4-BE49-F238E27FC236}">
                  <a16:creationId xmlns:a16="http://schemas.microsoft.com/office/drawing/2014/main" id="{FE8156EC-CE46-48E4-9D85-95D9D8BEB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384514" y="0"/>
              <a:ext cx="4320000" cy="4320000"/>
            </a:xfrm>
            <a:prstGeom prst="ellipse">
              <a:avLst/>
            </a:prstGeom>
            <a:solidFill>
              <a:schemeClr val="accent3">
                <a:alpha val="96000"/>
              </a:schemeClr>
            </a:solidFill>
            <a:ln>
              <a:noFill/>
            </a:ln>
            <a:effectLst>
              <a:softEdge rad="1016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59" name="Oval 58">
              <a:extLst>
                <a:ext uri="{FF2B5EF4-FFF2-40B4-BE49-F238E27FC236}">
                  <a16:creationId xmlns:a16="http://schemas.microsoft.com/office/drawing/2014/main" id="{BB9DDD85-3F41-4B1D-9372-0773066BAF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119057" y="1230054"/>
              <a:ext cx="5506886" cy="5506886"/>
            </a:xfrm>
            <a:prstGeom prst="ellipse">
              <a:avLst/>
            </a:prstGeom>
            <a:solidFill>
              <a:schemeClr val="accent2">
                <a:alpha val="60000"/>
              </a:schemeClr>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nvGrpSpPr>
            <p:cNvPr id="60" name="Group 59">
              <a:extLst>
                <a:ext uri="{FF2B5EF4-FFF2-40B4-BE49-F238E27FC236}">
                  <a16:creationId xmlns:a16="http://schemas.microsoft.com/office/drawing/2014/main" id="{C1131344-09B5-4648-B3ED-C0DCDA5921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90092" y="0"/>
              <a:ext cx="10800000" cy="6858000"/>
              <a:chOff x="2328000" y="0"/>
              <a:chExt cx="2880000" cy="1440000"/>
            </a:xfrm>
          </p:grpSpPr>
          <p:sp>
            <p:nvSpPr>
              <p:cNvPr id="65" name="Rectangle 64">
                <a:extLst>
                  <a:ext uri="{FF2B5EF4-FFF2-40B4-BE49-F238E27FC236}">
                    <a16:creationId xmlns:a16="http://schemas.microsoft.com/office/drawing/2014/main" id="{883500BA-71FE-4DAF-BE27-C182514DC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6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6" name="Rectangle 65">
                <a:extLst>
                  <a:ext uri="{FF2B5EF4-FFF2-40B4-BE49-F238E27FC236}">
                    <a16:creationId xmlns:a16="http://schemas.microsoft.com/office/drawing/2014/main" id="{EB5220F2-0C35-4C88-8E51-ECBD8A66D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2328000" y="0"/>
                <a:ext cx="1440000" cy="1440000"/>
              </a:xfrm>
              <a:prstGeom prst="rect">
                <a:avLst/>
              </a:prstGeom>
              <a:gradFill flip="none" rotWithShape="1">
                <a:gsLst>
                  <a:gs pos="0">
                    <a:schemeClr val="accent1"/>
                  </a:gs>
                  <a:gs pos="60000">
                    <a:schemeClr val="accent1">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grpSp>
          <p:nvGrpSpPr>
            <p:cNvPr id="61" name="Group 60">
              <a:extLst>
                <a:ext uri="{FF2B5EF4-FFF2-40B4-BE49-F238E27FC236}">
                  <a16:creationId xmlns:a16="http://schemas.microsoft.com/office/drawing/2014/main" id="{77B188C7-435E-43E1-92A9-8C3870670C8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7048499" y="1714500"/>
              <a:ext cx="6858000" cy="3429000"/>
              <a:chOff x="0" y="0"/>
              <a:chExt cx="2880000" cy="1440000"/>
            </a:xfrm>
          </p:grpSpPr>
          <p:sp>
            <p:nvSpPr>
              <p:cNvPr id="63" name="Rectangle 62">
                <a:extLst>
                  <a:ext uri="{FF2B5EF4-FFF2-40B4-BE49-F238E27FC236}">
                    <a16:creationId xmlns:a16="http://schemas.microsoft.com/office/drawing/2014/main" id="{CB3992E9-AE5B-4001-81F2-F0257DA37E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4000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64" name="Rectangle 63">
                <a:extLst>
                  <a:ext uri="{FF2B5EF4-FFF2-40B4-BE49-F238E27FC236}">
                    <a16:creationId xmlns:a16="http://schemas.microsoft.com/office/drawing/2014/main" id="{5A9B8F0F-31BC-431F-A85C-5BAA30B9F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0" y="0"/>
                <a:ext cx="1440000" cy="1440000"/>
              </a:xfrm>
              <a:prstGeom prst="rect">
                <a:avLst/>
              </a:prstGeom>
              <a:gradFill flip="none" rotWithShape="1">
                <a:gsLst>
                  <a:gs pos="0">
                    <a:schemeClr val="accent2"/>
                  </a:gs>
                  <a:gs pos="60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62" name="Rectangle 61">
              <a:extLst>
                <a:ext uri="{FF2B5EF4-FFF2-40B4-BE49-F238E27FC236}">
                  <a16:creationId xmlns:a16="http://schemas.microsoft.com/office/drawing/2014/main" id="{7A5E54EA-3C4C-4DAB-9DD7-8ADFC0CC18C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5602287" y="271887"/>
              <a:ext cx="6589713" cy="6589713"/>
            </a:xfrm>
            <a:prstGeom prst="rect">
              <a:avLst/>
            </a:prstGeom>
            <a:gradFill flip="none" rotWithShape="1">
              <a:gsLst>
                <a:gs pos="0">
                  <a:schemeClr val="accent3"/>
                </a:gs>
                <a:gs pos="60000">
                  <a:schemeClr val="accent3">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grpSp>
      <p:sp>
        <p:nvSpPr>
          <p:cNvPr id="68" name="Rectangle 67">
            <a:extLst>
              <a:ext uri="{FF2B5EF4-FFF2-40B4-BE49-F238E27FC236}">
                <a16:creationId xmlns:a16="http://schemas.microsoft.com/office/drawing/2014/main" id="{04D326E6-DCF1-49C2-A73B-F2163348A0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0" cy="6858000"/>
          </a:xfrm>
          <a:prstGeom prst="rect">
            <a:avLst/>
          </a:prstGeom>
          <a:gradFill flip="none" rotWithShape="1">
            <a:gsLst>
              <a:gs pos="0">
                <a:schemeClr val="bg2">
                  <a:alpha val="40000"/>
                </a:schemeClr>
              </a:gs>
              <a:gs pos="100000">
                <a:schemeClr val="bg2">
                  <a:alpha val="80000"/>
                </a:schemeClr>
              </a:gs>
            </a:gsLst>
            <a:lin ang="16200000" scaled="1"/>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D1759D0D-4206-1BD0-3F52-93E0CF37D6BB}"/>
              </a:ext>
            </a:extLst>
          </p:cNvPr>
          <p:cNvSpPr>
            <a:spLocks noGrp="1"/>
          </p:cNvSpPr>
          <p:nvPr>
            <p:ph type="ctrTitle"/>
          </p:nvPr>
        </p:nvSpPr>
        <p:spPr>
          <a:xfrm>
            <a:off x="1496062" y="2963138"/>
            <a:ext cx="9217026" cy="1769459"/>
          </a:xfrm>
        </p:spPr>
        <p:txBody>
          <a:bodyPr vert="horz" lIns="91440" tIns="45720" rIns="91440" bIns="45720" rtlCol="0">
            <a:normAutofit/>
          </a:bodyPr>
          <a:lstStyle/>
          <a:p>
            <a:pPr algn="ctr"/>
            <a:r>
              <a:rPr lang="en-US" sz="2900" i="1"/>
              <a:t>The Visual Chronicles: An Art Journey through Time &amp; Place</a:t>
            </a:r>
            <a:br>
              <a:rPr lang="en-US" sz="2900"/>
            </a:br>
            <a:endParaRPr lang="en-US" sz="2900"/>
          </a:p>
        </p:txBody>
      </p:sp>
      <p:sp>
        <p:nvSpPr>
          <p:cNvPr id="3" name="Subtitle 2">
            <a:extLst>
              <a:ext uri="{FF2B5EF4-FFF2-40B4-BE49-F238E27FC236}">
                <a16:creationId xmlns:a16="http://schemas.microsoft.com/office/drawing/2014/main" id="{A862653E-953E-D365-2DAB-0982D7576EF0}"/>
              </a:ext>
            </a:extLst>
          </p:cNvPr>
          <p:cNvSpPr>
            <a:spLocks noGrp="1"/>
          </p:cNvSpPr>
          <p:nvPr>
            <p:ph type="subTitle" idx="1"/>
          </p:nvPr>
        </p:nvSpPr>
        <p:spPr>
          <a:xfrm>
            <a:off x="1600087" y="4776337"/>
            <a:ext cx="9155112" cy="681725"/>
          </a:xfrm>
        </p:spPr>
        <p:txBody>
          <a:bodyPr vert="horz" lIns="91440" tIns="45720" rIns="91440" bIns="45720" rtlCol="0" anchor="t">
            <a:noAutofit/>
          </a:bodyPr>
          <a:lstStyle/>
          <a:p>
            <a:pPr algn="ctr">
              <a:lnSpc>
                <a:spcPct val="115000"/>
              </a:lnSpc>
            </a:pPr>
            <a:r>
              <a:rPr lang="en-US" spc="50"/>
              <a:t>By Sophia E. Learning</a:t>
            </a:r>
          </a:p>
          <a:p>
            <a:pPr algn="ctr">
              <a:lnSpc>
                <a:spcPct val="115000"/>
              </a:lnSpc>
            </a:pPr>
            <a:r>
              <a:rPr lang="en-US" spc="50"/>
              <a:t>Art History II</a:t>
            </a:r>
          </a:p>
          <a:p>
            <a:pPr algn="ctr">
              <a:lnSpc>
                <a:spcPct val="115000"/>
              </a:lnSpc>
            </a:pPr>
            <a:r>
              <a:rPr lang="en-US" spc="50"/>
              <a:t>March 15, 2025</a:t>
            </a:r>
          </a:p>
        </p:txBody>
      </p:sp>
      <p:pic>
        <p:nvPicPr>
          <p:cNvPr id="8" name="Picture 7" descr="A group of people in a room&#10;&#10;Description automatically generated">
            <a:extLst>
              <a:ext uri="{FF2B5EF4-FFF2-40B4-BE49-F238E27FC236}">
                <a16:creationId xmlns:a16="http://schemas.microsoft.com/office/drawing/2014/main" id="{8AF794E2-09BE-DDB8-3E3A-CB53BF8001C3}"/>
              </a:ext>
            </a:extLst>
          </p:cNvPr>
          <p:cNvPicPr>
            <a:picLocks noChangeAspect="1"/>
          </p:cNvPicPr>
          <p:nvPr/>
        </p:nvPicPr>
        <p:blipFill>
          <a:blip r:embed="rId2">
            <a:alphaModFix/>
          </a:blip>
          <a:srcRect t="13000" r="2" b="2"/>
          <a:stretch/>
        </p:blipFill>
        <p:spPr>
          <a:xfrm>
            <a:off x="540000" y="743515"/>
            <a:ext cx="2642400" cy="2642392"/>
          </a:xfrm>
          <a:prstGeom prst="rect">
            <a:avLst/>
          </a:prstGeom>
        </p:spPr>
      </p:pic>
      <p:pic>
        <p:nvPicPr>
          <p:cNvPr id="17" name="Picture 16" descr="A painting of a person sitting on a carpet&#10;&#10;Description automatically generated">
            <a:extLst>
              <a:ext uri="{FF2B5EF4-FFF2-40B4-BE49-F238E27FC236}">
                <a16:creationId xmlns:a16="http://schemas.microsoft.com/office/drawing/2014/main" id="{FB35A0B3-F776-E6BD-04FD-61CD76C158B0}"/>
              </a:ext>
            </a:extLst>
          </p:cNvPr>
          <p:cNvPicPr>
            <a:picLocks noChangeAspect="1"/>
          </p:cNvPicPr>
          <p:nvPr/>
        </p:nvPicPr>
        <p:blipFill>
          <a:blip r:embed="rId3">
            <a:alphaModFix/>
          </a:blip>
          <a:srcRect t="24282" r="-4" b="7215"/>
          <a:stretch/>
        </p:blipFill>
        <p:spPr>
          <a:xfrm>
            <a:off x="3361979" y="745306"/>
            <a:ext cx="2638800" cy="2638810"/>
          </a:xfrm>
          <a:prstGeom prst="rect">
            <a:avLst/>
          </a:prstGeom>
        </p:spPr>
      </p:pic>
      <p:pic>
        <p:nvPicPr>
          <p:cNvPr id="15" name="Picture 14" descr="A painting of a person and children&#10;&#10;Description automatically generated">
            <a:extLst>
              <a:ext uri="{FF2B5EF4-FFF2-40B4-BE49-F238E27FC236}">
                <a16:creationId xmlns:a16="http://schemas.microsoft.com/office/drawing/2014/main" id="{9C41DECF-21FC-56AB-7868-E95DF1E0B10A}"/>
              </a:ext>
            </a:extLst>
          </p:cNvPr>
          <p:cNvPicPr>
            <a:picLocks noChangeAspect="1"/>
          </p:cNvPicPr>
          <p:nvPr/>
        </p:nvPicPr>
        <p:blipFill>
          <a:blip r:embed="rId4">
            <a:alphaModFix/>
          </a:blip>
          <a:srcRect l="14075" r="6672" b="-4"/>
          <a:stretch/>
        </p:blipFill>
        <p:spPr>
          <a:xfrm>
            <a:off x="6180358" y="743508"/>
            <a:ext cx="2642400" cy="2642405"/>
          </a:xfrm>
          <a:prstGeom prst="rect">
            <a:avLst/>
          </a:prstGeom>
        </p:spPr>
      </p:pic>
      <p:pic>
        <p:nvPicPr>
          <p:cNvPr id="6" name="Picture 5" descr="A colorful art piece with a triangle&#10;&#10;Description automatically generated with medium confidence">
            <a:extLst>
              <a:ext uri="{FF2B5EF4-FFF2-40B4-BE49-F238E27FC236}">
                <a16:creationId xmlns:a16="http://schemas.microsoft.com/office/drawing/2014/main" id="{8077D1FB-4BA1-F920-27A9-5D400CB8CCFD}"/>
              </a:ext>
            </a:extLst>
          </p:cNvPr>
          <p:cNvPicPr>
            <a:picLocks noChangeAspect="1"/>
          </p:cNvPicPr>
          <p:nvPr/>
        </p:nvPicPr>
        <p:blipFill>
          <a:blip r:embed="rId5">
            <a:alphaModFix/>
          </a:blip>
          <a:srcRect t="12231" r="-3" b="12766"/>
          <a:stretch/>
        </p:blipFill>
        <p:spPr>
          <a:xfrm>
            <a:off x="9002336" y="745298"/>
            <a:ext cx="2638800" cy="2638826"/>
          </a:xfrm>
          <a:prstGeom prst="rect">
            <a:avLst/>
          </a:prstGeom>
        </p:spPr>
      </p:pic>
    </p:spTree>
    <p:extLst>
      <p:ext uri="{BB962C8B-B14F-4D97-AF65-F5344CB8AC3E}">
        <p14:creationId xmlns:p14="http://schemas.microsoft.com/office/powerpoint/2010/main" val="3396521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7" name="Rectangle 1066">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501EDC7-AD97-C337-C0C8-198A3EA98284}"/>
              </a:ext>
            </a:extLst>
          </p:cNvPr>
          <p:cNvSpPr>
            <a:spLocks noGrp="1"/>
          </p:cNvSpPr>
          <p:nvPr>
            <p:ph type="title"/>
          </p:nvPr>
        </p:nvSpPr>
        <p:spPr>
          <a:xfrm>
            <a:off x="1136396" y="502021"/>
            <a:ext cx="6173262" cy="1655483"/>
          </a:xfrm>
        </p:spPr>
        <p:txBody>
          <a:bodyPr anchor="b">
            <a:normAutofit/>
          </a:bodyPr>
          <a:lstStyle/>
          <a:p>
            <a:pPr indent="571500">
              <a:spcBef>
                <a:spcPts val="0"/>
              </a:spcBef>
            </a:pPr>
            <a:br>
              <a:rPr lang="en-US" sz="3700">
                <a:effectLst/>
                <a:latin typeface="Garamond" panose="02020404030301010803" pitchFamily="18" charset="0"/>
                <a:ea typeface="Aptos" panose="020B0004020202020204" pitchFamily="34" charset="0"/>
                <a:cs typeface="Arial" panose="020B0604020202020204" pitchFamily="34" charset="0"/>
              </a:rPr>
            </a:br>
            <a:r>
              <a:rPr lang="en-US" sz="3700" b="1">
                <a:effectLst/>
                <a:latin typeface="Garamond"/>
                <a:ea typeface="Aptos" panose="020B0004020202020204" pitchFamily="34" charset="0"/>
                <a:cs typeface="Arial"/>
              </a:rPr>
              <a:t>Artwork that presents </a:t>
            </a:r>
            <a:br>
              <a:rPr lang="en-US" sz="3700" b="1">
                <a:latin typeface="Garamond"/>
                <a:ea typeface="Aptos" panose="020B0004020202020204" pitchFamily="34" charset="0"/>
                <a:cs typeface="Arial"/>
              </a:rPr>
            </a:br>
            <a:r>
              <a:rPr lang="en-US" sz="3700" b="1">
                <a:effectLst/>
                <a:latin typeface="Garamond"/>
                <a:ea typeface="Aptos" panose="020B0004020202020204" pitchFamily="34" charset="0"/>
                <a:cs typeface="Arial"/>
              </a:rPr>
              <a:t>the human body</a:t>
            </a:r>
          </a:p>
        </p:txBody>
      </p:sp>
      <p:sp>
        <p:nvSpPr>
          <p:cNvPr id="5" name="Content Placeholder 4">
            <a:extLst>
              <a:ext uri="{FF2B5EF4-FFF2-40B4-BE49-F238E27FC236}">
                <a16:creationId xmlns:a16="http://schemas.microsoft.com/office/drawing/2014/main" id="{952E51D1-D854-FEF9-490A-00EE401D6D2F}"/>
              </a:ext>
            </a:extLst>
          </p:cNvPr>
          <p:cNvSpPr>
            <a:spLocks noGrp="1"/>
          </p:cNvSpPr>
          <p:nvPr>
            <p:ph idx="1"/>
          </p:nvPr>
        </p:nvSpPr>
        <p:spPr>
          <a:xfrm>
            <a:off x="1136397" y="2408518"/>
            <a:ext cx="6173262" cy="3535083"/>
          </a:xfrm>
        </p:spPr>
        <p:txBody>
          <a:bodyPr vert="horz" lIns="91440" tIns="45720" rIns="91440" bIns="45720" rtlCol="0" anchor="t">
            <a:normAutofit fontScale="92500" lnSpcReduction="10000"/>
          </a:bodyPr>
          <a:lstStyle/>
          <a:p>
            <a:r>
              <a:rPr lang="en-US" sz="2400" b="1">
                <a:latin typeface="Garamond"/>
                <a:cs typeface="Arial"/>
              </a:rPr>
              <a:t>Artist: </a:t>
            </a:r>
            <a:r>
              <a:rPr lang="en-US" sz="2400">
                <a:latin typeface="Garamond"/>
                <a:cs typeface="Arial"/>
              </a:rPr>
              <a:t>Gian Lorenzo Bernini</a:t>
            </a:r>
            <a:endParaRPr lang="en-US" sz="2400">
              <a:latin typeface="Garamond" panose="02020404030301010803" pitchFamily="18" charset="0"/>
              <a:cs typeface="Arial" panose="020B0604020202020204" pitchFamily="34" charset="0"/>
            </a:endParaRPr>
          </a:p>
          <a:p>
            <a:r>
              <a:rPr lang="en-US" sz="2400" b="1">
                <a:latin typeface="Garamond"/>
                <a:cs typeface="Arial"/>
              </a:rPr>
              <a:t>Title: </a:t>
            </a:r>
            <a:r>
              <a:rPr lang="en-US" sz="2400" i="1">
                <a:latin typeface="Garamond"/>
                <a:cs typeface="Arial"/>
              </a:rPr>
              <a:t>Apollo and Daphne</a:t>
            </a:r>
            <a:endParaRPr lang="en-US" sz="2400" i="1">
              <a:latin typeface="Garamond" panose="02020404030301010803" pitchFamily="18" charset="0"/>
              <a:cs typeface="Arial" panose="020B0604020202020204" pitchFamily="34" charset="0"/>
            </a:endParaRPr>
          </a:p>
          <a:p>
            <a:r>
              <a:rPr lang="en-US" sz="2400" b="1">
                <a:latin typeface="Garamond"/>
                <a:cs typeface="Arial"/>
              </a:rPr>
              <a:t>Date: </a:t>
            </a:r>
            <a:r>
              <a:rPr lang="en-US" sz="2400">
                <a:latin typeface="Garamond"/>
                <a:cs typeface="Arial"/>
              </a:rPr>
              <a:t>1622-1625</a:t>
            </a:r>
          </a:p>
          <a:p>
            <a:r>
              <a:rPr lang="en-US" sz="2400" b="1">
                <a:latin typeface="Garamond"/>
                <a:cs typeface="Arial"/>
              </a:rPr>
              <a:t>Medium:</a:t>
            </a:r>
            <a:r>
              <a:rPr lang="en-US" sz="2400">
                <a:latin typeface="Garamond"/>
                <a:cs typeface="Arial"/>
              </a:rPr>
              <a:t> Marble </a:t>
            </a:r>
            <a:endParaRPr lang="en-US" sz="2400">
              <a:latin typeface="Garamond" panose="02020404030301010803" pitchFamily="18" charset="0"/>
              <a:cs typeface="Arial" panose="020B0604020202020204" pitchFamily="34" charset="0"/>
            </a:endParaRPr>
          </a:p>
          <a:p>
            <a:endParaRPr lang="en-US" sz="1400">
              <a:latin typeface="Garamond" panose="02020404030301010803" pitchFamily="18" charset="0"/>
              <a:cs typeface="Arial" panose="020B0604020202020204" pitchFamily="34" charset="0"/>
            </a:endParaRPr>
          </a:p>
          <a:p>
            <a:pPr marL="0" indent="0">
              <a:buNone/>
            </a:pPr>
            <a:endParaRPr lang="en-US" sz="1400" b="1">
              <a:latin typeface="Garamond"/>
              <a:ea typeface="Aptos" panose="020B0004020202020204" pitchFamily="34" charset="0"/>
              <a:cs typeface="Arial"/>
            </a:endParaRPr>
          </a:p>
          <a:p>
            <a:pPr marL="0" indent="0">
              <a:buNone/>
            </a:pPr>
            <a:endParaRPr lang="en-US" sz="1400" b="1">
              <a:latin typeface="Garamond"/>
              <a:ea typeface="Aptos" panose="020B0004020202020204" pitchFamily="34" charset="0"/>
              <a:cs typeface="Arial"/>
            </a:endParaRPr>
          </a:p>
          <a:p>
            <a:pPr marL="0" indent="0">
              <a:buNone/>
            </a:pPr>
            <a:endParaRPr lang="en-US" sz="1400" b="1">
              <a:latin typeface="Garamond"/>
              <a:ea typeface="Aptos" panose="020B0004020202020204" pitchFamily="34" charset="0"/>
              <a:cs typeface="Arial"/>
            </a:endParaRPr>
          </a:p>
          <a:p>
            <a:pPr marL="0" indent="0">
              <a:buNone/>
            </a:pPr>
            <a:endParaRPr lang="en-US" sz="1400" b="1">
              <a:latin typeface="Garamond"/>
              <a:ea typeface="Aptos" panose="020B0004020202020204" pitchFamily="34" charset="0"/>
              <a:cs typeface="Arial"/>
            </a:endParaRPr>
          </a:p>
          <a:p>
            <a:pPr marL="0" indent="0">
              <a:buNone/>
            </a:pPr>
            <a:r>
              <a:rPr lang="en-US" sz="1400" b="1">
                <a:latin typeface="Garamond"/>
                <a:ea typeface="Aptos" panose="020B0004020202020204" pitchFamily="34" charset="0"/>
                <a:cs typeface="Arial"/>
              </a:rPr>
              <a:t>Note: this</a:t>
            </a:r>
            <a:r>
              <a:rPr lang="en-US" sz="1400" b="1">
                <a:effectLst/>
                <a:latin typeface="Garamond"/>
                <a:ea typeface="Aptos" panose="020B0004020202020204" pitchFamily="34" charset="0"/>
                <a:cs typeface="Arial"/>
              </a:rPr>
              <a:t> work does not come from </a:t>
            </a:r>
            <a:r>
              <a:rPr lang="en-US" sz="1400" b="1">
                <a:latin typeface="Garamond"/>
                <a:ea typeface="Aptos" panose="020B0004020202020204" pitchFamily="34" charset="0"/>
                <a:cs typeface="Arial"/>
              </a:rPr>
              <a:t>the</a:t>
            </a:r>
            <a:r>
              <a:rPr lang="en-US" sz="1400" b="1">
                <a:effectLst/>
                <a:latin typeface="Garamond"/>
                <a:ea typeface="Aptos" panose="020B0004020202020204" pitchFamily="34" charset="0"/>
                <a:cs typeface="Arial"/>
              </a:rPr>
              <a:t> course but is offered as a guideline</a:t>
            </a:r>
            <a:r>
              <a:rPr lang="en-US" sz="1400" b="1">
                <a:latin typeface="Garamond"/>
                <a:ea typeface="Aptos" panose="020B0004020202020204" pitchFamily="34" charset="0"/>
                <a:cs typeface="Arial"/>
              </a:rPr>
              <a:t>. </a:t>
            </a:r>
            <a:br>
              <a:rPr lang="en-US" sz="1400">
                <a:effectLst/>
                <a:latin typeface="Garamond" panose="02020404030301010803" pitchFamily="18" charset="0"/>
                <a:ea typeface="Aptos" panose="020B0004020202020204" pitchFamily="34" charset="0"/>
                <a:cs typeface="Arial" panose="020B0604020202020204" pitchFamily="34" charset="0"/>
              </a:rPr>
            </a:br>
            <a:endParaRPr lang="en-US" sz="1400">
              <a:latin typeface="Garamond" panose="02020404030301010803" pitchFamily="18" charset="0"/>
              <a:cs typeface="Arial" panose="020B0604020202020204" pitchFamily="34" charset="0"/>
            </a:endParaRPr>
          </a:p>
          <a:p>
            <a:pPr marL="0" indent="0">
              <a:buNone/>
            </a:pPr>
            <a:endParaRPr lang="en-US" sz="1400" i="1">
              <a:latin typeface="Garamond" panose="02020404030301010803" pitchFamily="18" charset="0"/>
              <a:cs typeface="Arial" panose="020B0604020202020204" pitchFamily="34" charset="0"/>
            </a:endParaRPr>
          </a:p>
        </p:txBody>
      </p:sp>
      <p:pic>
        <p:nvPicPr>
          <p:cNvPr id="2" name="Picture 1" descr="undefined">
            <a:extLst>
              <a:ext uri="{FF2B5EF4-FFF2-40B4-BE49-F238E27FC236}">
                <a16:creationId xmlns:a16="http://schemas.microsoft.com/office/drawing/2014/main" id="{6D5ACDC4-4396-E35A-05D4-B82BE7214132}"/>
              </a:ext>
            </a:extLst>
          </p:cNvPr>
          <p:cNvPicPr>
            <a:picLocks noChangeAspect="1"/>
          </p:cNvPicPr>
          <p:nvPr/>
        </p:nvPicPr>
        <p:blipFill>
          <a:blip r:embed="rId3"/>
          <a:srcRect t="6319"/>
          <a:stretch/>
        </p:blipFill>
        <p:spPr>
          <a:xfrm>
            <a:off x="8115300" y="-12515"/>
            <a:ext cx="4076700" cy="6418631"/>
          </a:xfrm>
          <a:prstGeom prst="rect">
            <a:avLst/>
          </a:prstGeom>
        </p:spPr>
      </p:pic>
      <p:sp>
        <p:nvSpPr>
          <p:cNvPr id="1069" name="Rectangle 1068">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1" name="Rectangle 1070">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054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GlowVTI">
  <a:themeElements>
    <a:clrScheme name="AnalogousFromLightSeedLeftStep">
      <a:dk1>
        <a:srgbClr val="000000"/>
      </a:dk1>
      <a:lt1>
        <a:srgbClr val="FFFFFF"/>
      </a:lt1>
      <a:dk2>
        <a:srgbClr val="242E41"/>
      </a:dk2>
      <a:lt2>
        <a:srgbClr val="E8E6E2"/>
      </a:lt2>
      <a:accent1>
        <a:srgbClr val="769CE6"/>
      </a:accent1>
      <a:accent2>
        <a:srgbClr val="36AFD7"/>
      </a:accent2>
      <a:accent3>
        <a:srgbClr val="4CB2A1"/>
      </a:accent3>
      <a:accent4>
        <a:srgbClr val="47B876"/>
      </a:accent4>
      <a:accent5>
        <a:srgbClr val="42BB42"/>
      </a:accent5>
      <a:accent6>
        <a:srgbClr val="74B346"/>
      </a:accent6>
      <a:hlink>
        <a:srgbClr val="948059"/>
      </a:hlink>
      <a:folHlink>
        <a:srgbClr val="7F7F7F"/>
      </a:folHlink>
    </a:clrScheme>
    <a:fontScheme name="Blur">
      <a:majorFont>
        <a:latin typeface="Bell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lowVTI" id="{D5B5AA20-F6D3-43B8-AF6B-ECAF69256418}" vid="{93025AB5-1D44-4CD3-9BC3-729F6E11E04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84E42E705654B9CF1FB4D1B6F86C3" ma:contentTypeVersion="21" ma:contentTypeDescription="Create a new document." ma:contentTypeScope="" ma:versionID="f377ef8d6e94a9ac805fddec99cde045">
  <xsd:schema xmlns:xsd="http://www.w3.org/2001/XMLSchema" xmlns:xs="http://www.w3.org/2001/XMLSchema" xmlns:p="http://schemas.microsoft.com/office/2006/metadata/properties" xmlns:ns2="cb71b97d-9a65-4f5a-80e4-73af0d9029ad" xmlns:ns3="c7bf0040-ac83-4da7-b072-3c1b65a214b3" targetNamespace="http://schemas.microsoft.com/office/2006/metadata/properties" ma:root="true" ma:fieldsID="74486ba4ca2df43bdc1a108f791c2835" ns2:_="" ns3:_="">
    <xsd:import namespace="cb71b97d-9a65-4f5a-80e4-73af0d9029ad"/>
    <xsd:import namespace="c7bf0040-ac83-4da7-b072-3c1b65a214b3"/>
    <xsd:element name="properties">
      <xsd:complexType>
        <xsd:sequence>
          <xsd:element name="documentManagement">
            <xsd:complexType>
              <xsd:all>
                <xsd:element ref="ns2:Year" minOccurs="0"/>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CR" minOccurs="0"/>
                <xsd:element ref="ns2:MediaServiceLocation" minOccurs="0"/>
                <xsd:element ref="ns2:Tag" minOccurs="0"/>
                <xsd:element ref="ns2:Status" minOccurs="0"/>
                <xsd:element ref="ns2:MediaServiceSearchProperties" minOccurs="0"/>
                <xsd:element ref="ns2:MediaServiceBillingMetadata" minOccurs="0"/>
                <xsd:element ref="ns2:No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1b97d-9a65-4f5a-80e4-73af0d9029ad" elementFormDefault="qualified">
    <xsd:import namespace="http://schemas.microsoft.com/office/2006/documentManagement/types"/>
    <xsd:import namespace="http://schemas.microsoft.com/office/infopath/2007/PartnerControls"/>
    <xsd:element name="Year" ma:index="8" nillable="true" ma:displayName="Year" ma:format="Dropdown" ma:internalName="Year">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b6ee6c04-f50c-48a2-8aad-e6d71caf9b8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Tag" ma:index="23" nillable="true" ma:displayName="Tag" ma:format="Dropdown" ma:indexed="true" ma:internalName="Tag">
      <xsd:simpleType>
        <xsd:restriction base="dms:Choice">
          <xsd:enumeration value="RGE"/>
          <xsd:enumeration value="Short Course"/>
          <xsd:enumeration value="Full Course"/>
        </xsd:restriction>
      </xsd:simpleType>
    </xsd:element>
    <xsd:element name="Status" ma:index="24" nillable="true" ma:displayName="Status" ma:format="Dropdown" ma:indexed="true" ma:internalName="Status">
      <xsd:simpleType>
        <xsd:restriction base="dms:Choice">
          <xsd:enumeration value="In Development"/>
          <xsd:enumeration value="Active"/>
          <xsd:enumeration value="In Review"/>
          <xsd:enumeration value="Closed"/>
        </xsd:restrictio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Note" ma:index="27" nillable="true" ma:displayName="Note" ma:description="notes about changes" ma:format="Dropdown" ma:internalName="Not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bf0040-ac83-4da7-b072-3c1b65a214b3"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b1ddd0b-41e2-44a6-9b01-a6fda7cf7cf7}" ma:internalName="TaxCatchAll" ma:showField="CatchAllData" ma:web="c7bf0040-ac83-4da7-b072-3c1b65a214b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b71b97d-9a65-4f5a-80e4-73af0d9029ad">
      <Terms xmlns="http://schemas.microsoft.com/office/infopath/2007/PartnerControls"/>
    </lcf76f155ced4ddcb4097134ff3c332f>
    <TaxCatchAll xmlns="c7bf0040-ac83-4da7-b072-3c1b65a214b3" xsi:nil="true"/>
    <Status xmlns="cb71b97d-9a65-4f5a-80e4-73af0d9029ad" xsi:nil="true"/>
    <Tag xmlns="cb71b97d-9a65-4f5a-80e4-73af0d9029ad" xsi:nil="true"/>
    <Year xmlns="cb71b97d-9a65-4f5a-80e4-73af0d9029ad" xsi:nil="true"/>
    <Note xmlns="cb71b97d-9a65-4f5a-80e4-73af0d9029a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2963F0-712F-4481-A6B4-7A783AF439E3}">
  <ds:schemaRefs>
    <ds:schemaRef ds:uri="c7bf0040-ac83-4da7-b072-3c1b65a214b3"/>
    <ds:schemaRef ds:uri="cb71b97d-9a65-4f5a-80e4-73af0d9029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7C6EC8-998A-47A8-A5C1-C6134B5B6084}">
  <ds:schemaRefs>
    <ds:schemaRef ds:uri="c7bf0040-ac83-4da7-b072-3c1b65a214b3"/>
    <ds:schemaRef ds:uri="cb71b97d-9a65-4f5a-80e4-73af0d9029a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72DDF63-C4AF-4FF6-8B06-265FE2F787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Slides>
  <Notes>1</Notes>
  <HiddenSlides>0</HiddenSlides>
  <ScaleCrop>false</ScaleCrop>
  <HeadingPairs>
    <vt:vector size="4" baseType="variant">
      <vt:variant>
        <vt:lpstr>Theme</vt:lpstr>
      </vt:variant>
      <vt:variant>
        <vt:i4>2</vt:i4>
      </vt:variant>
      <vt:variant>
        <vt:lpstr>Slide Titles</vt:lpstr>
      </vt:variant>
      <vt:variant>
        <vt:i4>2</vt:i4>
      </vt:variant>
    </vt:vector>
  </HeadingPairs>
  <TitlesOfParts>
    <vt:vector size="4" baseType="lpstr">
      <vt:lpstr>Office Theme</vt:lpstr>
      <vt:lpstr>GlowVTI</vt:lpstr>
      <vt:lpstr>The Visual Chronicles: An Art Journey through Time &amp; Place </vt:lpstr>
      <vt:lpstr> Artwork that presents  the human body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Francis, Lauren</dc:creator>
  <cp:revision>4</cp:revision>
  <cp:lastPrinted>2024-10-08T15:15:00Z</cp:lastPrinted>
  <dcterms:created xsi:type="dcterms:W3CDTF">2024-09-27T15:36:50Z</dcterms:created>
  <dcterms:modified xsi:type="dcterms:W3CDTF">2025-11-03T15:26:36Z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0x010100DD084E42E705654B9CF1FB4D1B6F86C3</vt:lpwstr>
  </property>
  <property fmtid="{D5CDD505-2E9C-101B-9397-08002B2CF9AE}" pid="3" name="MediaServiceImageTags">
    <vt:lpwstr/>
  </property>
</Properties>
</file>